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EB8-4D62-4031-B5E8-C826C490CF1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F4E1-A3F0-43F4-8EEB-F5F636771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9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EB8-4D62-4031-B5E8-C826C490CF1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F4E1-A3F0-43F4-8EEB-F5F636771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0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EB8-4D62-4031-B5E8-C826C490CF1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F4E1-A3F0-43F4-8EEB-F5F636771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0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EB8-4D62-4031-B5E8-C826C490CF1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F4E1-A3F0-43F4-8EEB-F5F636771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3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EB8-4D62-4031-B5E8-C826C490CF1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F4E1-A3F0-43F4-8EEB-F5F636771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0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EB8-4D62-4031-B5E8-C826C490CF1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F4E1-A3F0-43F4-8EEB-F5F636771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6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EB8-4D62-4031-B5E8-C826C490CF1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F4E1-A3F0-43F4-8EEB-F5F636771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6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EB8-4D62-4031-B5E8-C826C490CF1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F4E1-A3F0-43F4-8EEB-F5F636771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6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EB8-4D62-4031-B5E8-C826C490CF1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F4E1-A3F0-43F4-8EEB-F5F636771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4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EB8-4D62-4031-B5E8-C826C490CF1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F4E1-A3F0-43F4-8EEB-F5F636771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8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2EB8-4D62-4031-B5E8-C826C490CF1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F4E1-A3F0-43F4-8EEB-F5F636771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7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52EB8-4D62-4031-B5E8-C826C490CF1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BF4E1-A3F0-43F4-8EEB-F5F636771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9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4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9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4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82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Ужакина</dc:creator>
  <cp:lastModifiedBy>Валерия Ужакина</cp:lastModifiedBy>
  <cp:revision>2</cp:revision>
  <dcterms:created xsi:type="dcterms:W3CDTF">2021-04-14T13:22:52Z</dcterms:created>
  <dcterms:modified xsi:type="dcterms:W3CDTF">2021-04-15T07:17:21Z</dcterms:modified>
</cp:coreProperties>
</file>