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310" r:id="rId4"/>
    <p:sldId id="291" r:id="rId5"/>
    <p:sldId id="304" r:id="rId6"/>
    <p:sldId id="257" r:id="rId7"/>
    <p:sldId id="299" r:id="rId8"/>
    <p:sldId id="309" r:id="rId9"/>
    <p:sldId id="301" r:id="rId10"/>
    <p:sldId id="3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390395-B6F1-49FD-A0E2-F7B1C2F4E2A2}">
          <p14:sldIdLst>
            <p14:sldId id="256"/>
            <p14:sldId id="275"/>
            <p14:sldId id="310"/>
          </p14:sldIdLst>
        </p14:section>
        <p14:section name="Раздел без заголовка" id="{7EA00FA2-A5B9-4ADC-8FD3-C7500DE5923E}">
          <p14:sldIdLst>
            <p14:sldId id="291"/>
            <p14:sldId id="304"/>
            <p14:sldId id="257"/>
            <p14:sldId id="299"/>
            <p14:sldId id="309"/>
            <p14:sldId id="301"/>
            <p14:sldId id="3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0E1E0"/>
    <a:srgbClr val="9F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82" autoAdjust="0"/>
  </p:normalViewPr>
  <p:slideViewPr>
    <p:cSldViewPr>
      <p:cViewPr>
        <p:scale>
          <a:sx n="100" d="100"/>
          <a:sy n="100" d="100"/>
        </p:scale>
        <p:origin x="-101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46432-1719-4F6D-9CED-BD5063D3E50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3070D-CABE-4A81-A333-484401CC4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6F745-C772-4ED0-900D-B4519FB91E8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E860C-FF2D-431D-82C8-7798161E2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E860C-FF2D-431D-82C8-7798161E246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E860C-FF2D-431D-82C8-7798161E246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548F6C-291A-4CC1-8489-797D3CCAA051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DFBD05-5F6E-4B30-B52C-A2B680EDD2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21" y="404664"/>
            <a:ext cx="5671817" cy="1214446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Курский государственный политехнический колледж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172400" cy="20882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докладу на тему: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«Особенности дистанционного формата обучения как преимущества при ведении образовательного процесса для лиц с ОВЗ» </a:t>
            </a:r>
          </a:p>
          <a:p>
            <a:pPr algn="just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52120" y="4725144"/>
            <a:ext cx="3134722" cy="1440160"/>
          </a:xfrm>
          <a:prstGeom prst="rect">
            <a:avLst/>
          </a:prstGeom>
        </p:spPr>
        <p:txBody>
          <a:bodyPr tIns="0">
            <a:normAutofit fontScale="70000" lnSpcReduction="20000"/>
          </a:bodyPr>
          <a:lstStyle/>
          <a:p>
            <a:pPr marL="3175"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dirty="0" err="1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31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Юлия Александровна, преподаватель </a:t>
            </a:r>
          </a:p>
          <a:p>
            <a:pPr marL="3175"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ОБПОУ «КГПК»</a:t>
            </a:r>
            <a:endParaRPr lang="ru-RU" sz="3100" dirty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9104" y="5981218"/>
            <a:ext cx="179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 ,2021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3016"/>
            <a:ext cx="3866523" cy="1551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3" cy="1224136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60848"/>
            <a:ext cx="8172400" cy="15989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дистанционного формата обучения как преимущества при ведении образовательного процесса для лиц с ОВЗ» </a:t>
            </a:r>
          </a:p>
          <a:p>
            <a:pPr algn="just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52120" y="4725144"/>
            <a:ext cx="3134722" cy="1440160"/>
          </a:xfrm>
          <a:prstGeom prst="rect">
            <a:avLst/>
          </a:prstGeom>
        </p:spPr>
        <p:txBody>
          <a:bodyPr tIns="0">
            <a:normAutofit fontScale="70000" lnSpcReduction="20000"/>
          </a:bodyPr>
          <a:lstStyle/>
          <a:p>
            <a:pPr marL="3175"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dirty="0" err="1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31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Юлия Александровна, преподаватель </a:t>
            </a:r>
          </a:p>
          <a:p>
            <a:pPr marL="3175"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ОБПОУ «КГПК»</a:t>
            </a:r>
            <a:endParaRPr lang="ru-RU" sz="3100" dirty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9104" y="5981218"/>
            <a:ext cx="179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 ,2021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дпись 2"/>
          <p:cNvSpPr txBox="1"/>
          <p:nvPr/>
        </p:nvSpPr>
        <p:spPr>
          <a:xfrm>
            <a:off x="395536" y="4446987"/>
            <a:ext cx="2487790" cy="816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456801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/>
          <p:cNvSpPr txBox="1"/>
          <p:nvPr/>
        </p:nvSpPr>
        <p:spPr>
          <a:xfrm>
            <a:off x="1198534" y="5126006"/>
            <a:ext cx="1590675" cy="32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456801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Проще, чем кажется</a:t>
            </a:r>
            <a:endParaRPr lang="ru-RU" sz="14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ÐÐ°ÑÑÐ¸Ð½ÐºÐ¸ Ð¿Ð¾ Ð·Ð°Ð¿ÑÐ¾ÑÑ plan do check 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3602177"/>
            <a:ext cx="792088" cy="872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encrypted-tbn0.gstatic.com/images?q=tbn:ANd9GcRTCBeioXt88ha9N3scSEPBpUsmdexJ4NZY-w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70479"/>
            <a:ext cx="1121719" cy="10301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ilotems.com/images/new/2017-07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0480"/>
            <a:ext cx="933294" cy="9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19672" y="6500834"/>
            <a:ext cx="75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485800" y="332656"/>
            <a:ext cx="81724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обучения студентов с ОВЗ в условиях ДО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одержимое 7"/>
          <p:cNvSpPr txBox="1">
            <a:spLocks/>
          </p:cNvSpPr>
          <p:nvPr/>
        </p:nvSpPr>
        <p:spPr>
          <a:xfrm>
            <a:off x="532596" y="1469936"/>
            <a:ext cx="8172400" cy="12177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Дистанционное образование – ограничения или новые возможности?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ÐÐ°ÑÑÐ¸Ð½ÐºÐ¸ Ð¿Ð¾ Ð·Ð°Ð¿ÑÐ¾ÑÑ plan do check 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701398"/>
            <a:ext cx="1944216" cy="214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encrypted-tbn0.gstatic.com/images?q=tbn:ANd9GcRTCBeioXt88ha9N3scSEPBpUsmdexJ4NZY-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7" y="2780928"/>
            <a:ext cx="2486025" cy="2283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дпись 2"/>
          <p:cNvSpPr txBox="1"/>
          <p:nvPr/>
        </p:nvSpPr>
        <p:spPr>
          <a:xfrm>
            <a:off x="395536" y="4625182"/>
            <a:ext cx="2487790" cy="816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456801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/>
          <p:cNvSpPr txBox="1"/>
          <p:nvPr/>
        </p:nvSpPr>
        <p:spPr>
          <a:xfrm>
            <a:off x="1198534" y="5126006"/>
            <a:ext cx="1590675" cy="32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456801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Проще, чем кажется</a:t>
            </a:r>
            <a:endParaRPr lang="ru-RU" sz="14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https://pilotems.com/images/new/2017-07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5590"/>
            <a:ext cx="2290813" cy="2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19672" y="6500834"/>
            <a:ext cx="75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485800" y="332656"/>
            <a:ext cx="81724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платформы </a:t>
            </a:r>
            <a:r>
              <a:rPr lang="en-US" sz="36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одержимое 7"/>
          <p:cNvSpPr txBox="1">
            <a:spLocks/>
          </p:cNvSpPr>
          <p:nvPr/>
        </p:nvSpPr>
        <p:spPr>
          <a:xfrm>
            <a:off x="532596" y="1469936"/>
            <a:ext cx="8172400" cy="12177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Создание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информационного пространства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для организация доступной образовательной среды для лиц с ОВЗ</a:t>
            </a:r>
          </a:p>
          <a:p>
            <a:pPr algn="just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60" y="2687734"/>
            <a:ext cx="4524375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4902372"/>
            <a:ext cx="2289175" cy="8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07704" y="6500834"/>
            <a:ext cx="722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5254425" y="1295403"/>
            <a:ext cx="3383240" cy="45134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88" indent="-158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Студенту доступна информация о процессе и результатах его обучения онлайн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88" indent="-1588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 учет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посещенных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занятий;</a:t>
            </a:r>
          </a:p>
          <a:p>
            <a:pPr marL="1588" indent="-1588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конкретным темам;</a:t>
            </a:r>
          </a:p>
          <a:p>
            <a:pPr marL="1588" indent="-1588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наличие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пропущенных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занятий.</a:t>
            </a:r>
          </a:p>
          <a:p>
            <a:pPr marL="1588" indent="-158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485800" y="332656"/>
            <a:ext cx="81724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платформы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" y="1295403"/>
            <a:ext cx="4789160" cy="422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7"/>
          <p:cNvSpPr txBox="1">
            <a:spLocks/>
          </p:cNvSpPr>
          <p:nvPr/>
        </p:nvSpPr>
        <p:spPr>
          <a:xfrm>
            <a:off x="502920" y="5522213"/>
            <a:ext cx="4662832" cy="5731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таблиц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>
          <a:xfrm>
            <a:off x="534010" y="873635"/>
            <a:ext cx="777572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88" indent="-158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несколькими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07704" y="6500834"/>
            <a:ext cx="722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485800" y="332656"/>
            <a:ext cx="81724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en-US" sz="36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>
          <a:xfrm>
            <a:off x="534009" y="873634"/>
            <a:ext cx="8103655" cy="827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88" indent="-15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применения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платформы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позволил реализовать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 обучения всего за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дня</a:t>
            </a:r>
          </a:p>
          <a:p>
            <a:pPr marL="1588" indent="-158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r="36416" b="28896"/>
          <a:stretch/>
        </p:blipFill>
        <p:spPr bwMode="auto">
          <a:xfrm>
            <a:off x="1113757" y="1700807"/>
            <a:ext cx="6916485" cy="38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одержимое 7"/>
          <p:cNvSpPr txBox="1">
            <a:spLocks/>
          </p:cNvSpPr>
          <p:nvPr/>
        </p:nvSpPr>
        <p:spPr>
          <a:xfrm>
            <a:off x="502920" y="5522213"/>
            <a:ext cx="8155280" cy="5731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платформы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корпуса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7"/>
          <p:cNvSpPr txBox="1">
            <a:spLocks/>
          </p:cNvSpPr>
          <p:nvPr/>
        </p:nvSpPr>
        <p:spPr>
          <a:xfrm>
            <a:off x="499936" y="1004668"/>
            <a:ext cx="8101059" cy="552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систему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платформу </a:t>
            </a:r>
            <a:r>
              <a:rPr lang="en-US" sz="2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E75B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600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6500834"/>
            <a:ext cx="736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600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485800" y="5445224"/>
            <a:ext cx="7416824" cy="5731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курса, размещенного в системе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485800" y="332656"/>
            <a:ext cx="81724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системой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610" b="4817"/>
          <a:stretch/>
        </p:blipFill>
        <p:spPr bwMode="auto">
          <a:xfrm>
            <a:off x="657448" y="1514782"/>
            <a:ext cx="7730976" cy="38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79712" y="6500834"/>
            <a:ext cx="715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341784" y="332656"/>
            <a:ext cx="847868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</a:t>
            </a: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494928" y="5506354"/>
            <a:ext cx="8172400" cy="44292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задания через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ECM-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Pilot-ICE Enterprise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7"/>
          <a:stretch/>
        </p:blipFill>
        <p:spPr bwMode="auto">
          <a:xfrm>
            <a:off x="504056" y="3160238"/>
            <a:ext cx="8172400" cy="235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pilotems.com/images/new/2017-0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9" y="867816"/>
            <a:ext cx="2348880" cy="2302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lotems.com/images/new/2017-07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78624"/>
            <a:ext cx="2290813" cy="2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одержимое 7"/>
          <p:cNvSpPr txBox="1">
            <a:spLocks/>
          </p:cNvSpPr>
          <p:nvPr/>
        </p:nvSpPr>
        <p:spPr>
          <a:xfrm>
            <a:off x="5057063" y="1340768"/>
            <a:ext cx="36004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88" indent="-1588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информационного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моделирования</a:t>
            </a:r>
          </a:p>
          <a:p>
            <a:pPr marL="1588" indent="-1588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79712" y="6500834"/>
            <a:ext cx="715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341784" y="332656"/>
            <a:ext cx="8478688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 в обучении студентов с ОВЗ </a:t>
            </a: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507529" y="5063428"/>
            <a:ext cx="8172400" cy="8138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через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ECM-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Pilot-ICE Enterprise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6012160" y="1556792"/>
            <a:ext cx="2655168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и управление выполнением заданий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преподавателем и студентами внутри одной команды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" y="1573334"/>
            <a:ext cx="5547068" cy="30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91680" y="6500834"/>
            <a:ext cx="743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Мицкус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Александровна, преподаватель ОБПОУ "КГПК"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Содержимое 7"/>
          <p:cNvSpPr txBox="1">
            <a:spLocks/>
          </p:cNvSpPr>
          <p:nvPr/>
        </p:nvSpPr>
        <p:spPr>
          <a:xfrm>
            <a:off x="341784" y="332656"/>
            <a:ext cx="847868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532596" y="1469936"/>
            <a:ext cx="8172400" cy="32552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Современные информационные технологии позволяют найти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новые возможности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 условиях вынужденных ограничений. Задача специалистов СПО - находить эффективные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пути взаимодействия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 дистанционном формате, применять полученный опыт в очном формате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повышения качества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обучения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студентов с ОВЗ.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– опасность или возможность?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43608" cy="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2950</TotalTime>
  <Words>367</Words>
  <Application>Microsoft Office PowerPoint</Application>
  <PresentationFormat>Экран (4:3)</PresentationFormat>
  <Paragraphs>61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Курский государственный политехнический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Юго-Западный Государственный Университет  Кафедра – «Промышленного и гражданского строительства»</dc:title>
  <dc:creator>Пользователь</dc:creator>
  <cp:lastModifiedBy>Windows User</cp:lastModifiedBy>
  <cp:revision>204</cp:revision>
  <dcterms:created xsi:type="dcterms:W3CDTF">2013-04-09T10:40:32Z</dcterms:created>
  <dcterms:modified xsi:type="dcterms:W3CDTF">2021-01-27T09:12:52Z</dcterms:modified>
</cp:coreProperties>
</file>