
<file path=[Content_Types].xml><?xml version="1.0" encoding="utf-8"?>
<Types xmlns="http://schemas.openxmlformats.org/package/2006/content-types">
  <Override PartName="/ppt/slides/slide47.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layout39.xml" ContentType="application/vnd.openxmlformats-officedocument.drawingml.diagramLayout+xml"/>
  <Override PartName="/ppt/theme/themeOverride1.xml" ContentType="application/vnd.openxmlformats-officedocument.themeOverride+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colors38.xml" ContentType="application/vnd.openxmlformats-officedocument.drawingml.diagramColors+xml"/>
  <Override PartName="/ppt/diagrams/quickStyle42.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layout20.xml" ContentType="application/vnd.openxmlformats-officedocument.drawingml.diagramLayout+xml"/>
  <Override PartName="/ppt/diagrams/colors41.xml" ContentType="application/vnd.openxmlformats-officedocument.drawingml.diagramColors+xml"/>
  <Default Extension="png" ContentType="image/png"/>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Default Extension="emf" ContentType="image/x-emf"/>
  <Override PartName="/ppt/diagrams/quickStyle47.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diagrams/layout47.xml" ContentType="application/vnd.openxmlformats-officedocument.drawingml.diagramLayout+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colors35.xml" ContentType="application/vnd.openxmlformats-officedocument.drawingml.diagramColors+xml"/>
  <Override PartName="/ppt/diagrams/layout43.xml" ContentType="application/vnd.openxmlformats-officedocument.drawingml.diagramLayout+xml"/>
  <Override PartName="/ppt/diagrams/colors46.xml" ContentType="application/vnd.openxmlformats-officedocument.drawingml.diagramColors+xml"/>
  <Override PartName="/ppt/diagrams/data48.xml" ContentType="application/vnd.openxmlformats-officedocument.drawingml.diagramData+xml"/>
  <Override PartName="/ppt/slides/slide49.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ppt/diagrams/data37.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diagrams/quickStyle37.xml" ContentType="application/vnd.openxmlformats-officedocument.drawingml.diagramStyle+xml"/>
  <Override PartName="/ppt/diagrams/data40.xml" ContentType="application/vnd.openxmlformats-officedocument.drawingml.diagramData+xml"/>
  <Override PartName="/ppt/diagrams/quickStyle48.xml" ContentType="application/vnd.openxmlformats-officedocument.drawingml.diagramStyl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layout48.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7.xml" ContentType="application/vnd.openxmlformats-officedocument.drawingml.diagramLayout+xml"/>
  <Override PartName="/ppt/diagrams/quickStyle44.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layout44.xml" ContentType="application/vnd.openxmlformats-officedocument.drawingml.diagramLayout+xml"/>
  <Override PartName="/ppt/diagrams/colors47.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colors36.xml" ContentType="application/vnd.openxmlformats-officedocument.drawingml.diagramColors+xml"/>
  <Override PartName="/ppt/diagrams/quickStyle40.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43.xml" ContentType="application/vnd.openxmlformats-officedocument.drawingml.diagramColors+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ata41.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quickStyle45.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layout45.xml" ContentType="application/vnd.openxmlformats-officedocument.drawingml.diagramLayout+xml"/>
  <Override PartName="/ppt/diagrams/colors48.xml" ContentType="application/vnd.openxmlformats-officedocument.drawingml.diagramColors+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charts/chart2.xml" ContentType="application/vnd.openxmlformats-officedocument.drawingml.chart+xml"/>
  <Override PartName="/ppt/slides/slide29.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quickStyle46.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theme/themeOverride2.xml" ContentType="application/vnd.openxmlformats-officedocument.themeOverride+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76" r:id="rId2"/>
    <p:sldId id="378" r:id="rId3"/>
    <p:sldId id="380" r:id="rId4"/>
    <p:sldId id="381" r:id="rId5"/>
    <p:sldId id="382" r:id="rId6"/>
    <p:sldId id="383" r:id="rId7"/>
    <p:sldId id="384" r:id="rId8"/>
    <p:sldId id="386" r:id="rId9"/>
    <p:sldId id="416" r:id="rId10"/>
    <p:sldId id="417" r:id="rId11"/>
    <p:sldId id="388" r:id="rId12"/>
    <p:sldId id="389" r:id="rId13"/>
    <p:sldId id="390" r:id="rId14"/>
    <p:sldId id="391" r:id="rId15"/>
    <p:sldId id="392" r:id="rId16"/>
    <p:sldId id="393" r:id="rId17"/>
    <p:sldId id="394" r:id="rId18"/>
    <p:sldId id="396" r:id="rId19"/>
    <p:sldId id="398" r:id="rId20"/>
    <p:sldId id="399" r:id="rId21"/>
    <p:sldId id="400" r:id="rId22"/>
    <p:sldId id="401" r:id="rId23"/>
    <p:sldId id="402" r:id="rId24"/>
    <p:sldId id="403" r:id="rId25"/>
    <p:sldId id="418" r:id="rId26"/>
    <p:sldId id="406" r:id="rId27"/>
    <p:sldId id="405" r:id="rId28"/>
    <p:sldId id="408" r:id="rId29"/>
    <p:sldId id="407" r:id="rId30"/>
    <p:sldId id="409" r:id="rId31"/>
    <p:sldId id="410" r:id="rId32"/>
    <p:sldId id="411" r:id="rId33"/>
    <p:sldId id="412" r:id="rId34"/>
    <p:sldId id="413" r:id="rId35"/>
    <p:sldId id="419" r:id="rId36"/>
    <p:sldId id="414" r:id="rId37"/>
    <p:sldId id="420" r:id="rId38"/>
    <p:sldId id="352" r:id="rId39"/>
    <p:sldId id="321" r:id="rId40"/>
    <p:sldId id="347" r:id="rId41"/>
    <p:sldId id="361" r:id="rId42"/>
    <p:sldId id="363" r:id="rId43"/>
    <p:sldId id="313" r:id="rId44"/>
    <p:sldId id="368" r:id="rId45"/>
    <p:sldId id="373" r:id="rId46"/>
    <p:sldId id="328" r:id="rId47"/>
    <p:sldId id="318" r:id="rId48"/>
    <p:sldId id="351" r:id="rId49"/>
    <p:sldId id="374" r:id="rId50"/>
    <p:sldId id="422" r:id="rId51"/>
    <p:sldId id="333" r:id="rId5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800000"/>
    <a:srgbClr val="0033CC"/>
    <a:srgbClr val="006600"/>
    <a:srgbClr val="000000"/>
    <a:srgbClr val="003300"/>
    <a:srgbClr val="663300"/>
    <a:srgbClr val="006699"/>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904" autoAdjust="0"/>
    <p:restoredTop sz="87302" autoAdjust="0"/>
  </p:normalViewPr>
  <p:slideViewPr>
    <p:cSldViewPr>
      <p:cViewPr varScale="1">
        <p:scale>
          <a:sx n="112" d="100"/>
          <a:sy n="112" d="100"/>
        </p:scale>
        <p:origin x="-118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1043;&#1086;&#1088;&#1073;&#1091;&#1085;&#1086;&#1074;&#1072;&#1042;&#1040;\Desktop\&#1051;&#1080;&#1089;&#1090;%20Microsoft%20Office%20Excel.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1043;&#1086;&#1088;&#1073;&#1091;&#1085;&#1086;&#1074;&#1072;&#1042;&#1040;\Desktop\&#1051;&#1080;&#1089;&#1090;%20Microsoft%20Office%20Excel.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layout>
        <c:manualLayout>
          <c:xMode val="edge"/>
          <c:yMode val="edge"/>
          <c:x val="0.16242366579177633"/>
          <c:y val="2.1231422505307993E-2"/>
        </c:manualLayout>
      </c:layout>
    </c:title>
    <c:view3D>
      <c:rAngAx val="1"/>
    </c:view3D>
    <c:plotArea>
      <c:layout/>
      <c:bar3DChart>
        <c:barDir val="col"/>
        <c:grouping val="clustered"/>
        <c:ser>
          <c:idx val="0"/>
          <c:order val="0"/>
          <c:tx>
            <c:v>Метрология, стандартизация и сертификация</c:v>
          </c:tx>
          <c:dLbls>
            <c:dLbl>
              <c:idx val="0"/>
              <c:layout>
                <c:manualLayout>
                  <c:x val="0"/>
                  <c:y val="8.4925690021231848E-2"/>
                </c:manualLayout>
              </c:layout>
              <c:showVal val="1"/>
            </c:dLbl>
            <c:dLbl>
              <c:idx val="1"/>
              <c:layout>
                <c:manualLayout>
                  <c:x val="2.7777777777778104E-3"/>
                  <c:y val="0.1188956316766145"/>
                </c:manualLayout>
              </c:layout>
              <c:showVal val="1"/>
            </c:dLbl>
            <c:dLbl>
              <c:idx val="2"/>
              <c:layout>
                <c:manualLayout>
                  <c:x val="5.5555555555555558E-3"/>
                  <c:y val="0.20806794055201813"/>
                </c:manualLayout>
              </c:layout>
              <c:showVal val="1"/>
            </c:dLbl>
            <c:txPr>
              <a:bodyPr/>
              <a:lstStyle/>
              <a:p>
                <a:pPr>
                  <a:defRPr b="1" i="0" baseline="0">
                    <a:solidFill>
                      <a:srgbClr val="FF0000"/>
                    </a:solidFill>
                  </a:defRPr>
                </a:pPr>
                <a:endParaRPr lang="ru-RU"/>
              </a:p>
            </c:txPr>
            <c:showVal val="1"/>
          </c:dLbls>
          <c:cat>
            <c:multiLvlStrRef>
              <c:f>Лист2!$A$2:$C$3</c:f>
              <c:multiLvlStrCache>
                <c:ptCount val="3"/>
                <c:lvl>
                  <c:pt idx="0">
                    <c:v>2011 г.</c:v>
                  </c:pt>
                  <c:pt idx="1">
                    <c:v>2012 г.</c:v>
                  </c:pt>
                  <c:pt idx="2">
                    <c:v>2013г.</c:v>
                  </c:pt>
                </c:lvl>
                <c:lvl>
                  <c:pt idx="0">
                    <c:v>Качественная успеваемость студентов </c:v>
                  </c:pt>
                </c:lvl>
              </c:multiLvlStrCache>
            </c:multiLvlStrRef>
          </c:cat>
          <c:val>
            <c:numRef>
              <c:f>Лист2!$A$4:$C$4</c:f>
              <c:numCache>
                <c:formatCode>0.00%</c:formatCode>
                <c:ptCount val="3"/>
                <c:pt idx="0">
                  <c:v>0.59800000000000064</c:v>
                </c:pt>
                <c:pt idx="1">
                  <c:v>0.6150000000000021</c:v>
                </c:pt>
                <c:pt idx="2">
                  <c:v>0.66300000000000281</c:v>
                </c:pt>
              </c:numCache>
            </c:numRef>
          </c:val>
        </c:ser>
        <c:shape val="box"/>
        <c:axId val="86726528"/>
        <c:axId val="86728064"/>
        <c:axId val="0"/>
      </c:bar3DChart>
      <c:catAx>
        <c:axId val="86726528"/>
        <c:scaling>
          <c:orientation val="minMax"/>
        </c:scaling>
        <c:axPos val="b"/>
        <c:tickLblPos val="nextTo"/>
        <c:crossAx val="86728064"/>
        <c:crosses val="autoZero"/>
        <c:auto val="1"/>
        <c:lblAlgn val="ctr"/>
        <c:lblOffset val="100"/>
      </c:catAx>
      <c:valAx>
        <c:axId val="86728064"/>
        <c:scaling>
          <c:orientation val="minMax"/>
        </c:scaling>
        <c:axPos val="l"/>
        <c:majorGridlines/>
        <c:numFmt formatCode="0.00%" sourceLinked="1"/>
        <c:tickLblPos val="nextTo"/>
        <c:crossAx val="86726528"/>
        <c:crosses val="autoZero"/>
        <c:crossBetween val="between"/>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view3D>
      <c:rAngAx val="1"/>
    </c:view3D>
    <c:plotArea>
      <c:layout>
        <c:manualLayout>
          <c:layoutTarget val="inner"/>
          <c:xMode val="edge"/>
          <c:yMode val="edge"/>
          <c:x val="0.12555774278215223"/>
          <c:y val="0.16752515310586191"/>
          <c:w val="0.82999781277340912"/>
          <c:h val="0.55950386410032049"/>
        </c:manualLayout>
      </c:layout>
      <c:bar3DChart>
        <c:barDir val="col"/>
        <c:grouping val="stacked"/>
        <c:ser>
          <c:idx val="0"/>
          <c:order val="0"/>
          <c:tx>
            <c:v>Охрана труда</c:v>
          </c:tx>
          <c:dLbls>
            <c:txPr>
              <a:bodyPr/>
              <a:lstStyle/>
              <a:p>
                <a:pPr>
                  <a:defRPr b="1" i="0" baseline="0">
                    <a:solidFill>
                      <a:srgbClr val="C00000"/>
                    </a:solidFill>
                  </a:defRPr>
                </a:pPr>
                <a:endParaRPr lang="ru-RU"/>
              </a:p>
            </c:txPr>
            <c:showVal val="1"/>
          </c:dLbls>
          <c:cat>
            <c:multiLvlStrRef>
              <c:f>Лист1!$B$1:$D$2</c:f>
              <c:multiLvlStrCache>
                <c:ptCount val="3"/>
                <c:lvl>
                  <c:pt idx="0">
                    <c:v>2011 г.</c:v>
                  </c:pt>
                  <c:pt idx="1">
                    <c:v>2012 г.</c:v>
                  </c:pt>
                  <c:pt idx="2">
                    <c:v>2013г.</c:v>
                  </c:pt>
                </c:lvl>
                <c:lvl>
                  <c:pt idx="0">
                    <c:v>Качественная успеваемость студентов </c:v>
                  </c:pt>
                </c:lvl>
              </c:multiLvlStrCache>
            </c:multiLvlStrRef>
          </c:cat>
          <c:val>
            <c:numRef>
              <c:f>Лист1!$B$3:$D$3</c:f>
              <c:numCache>
                <c:formatCode>0.00%</c:formatCode>
                <c:ptCount val="3"/>
                <c:pt idx="0">
                  <c:v>0.62300000000000211</c:v>
                </c:pt>
                <c:pt idx="1">
                  <c:v>0.64700000000000235</c:v>
                </c:pt>
                <c:pt idx="2">
                  <c:v>0.67500000000000282</c:v>
                </c:pt>
              </c:numCache>
            </c:numRef>
          </c:val>
        </c:ser>
        <c:shape val="box"/>
        <c:axId val="88243584"/>
        <c:axId val="88245376"/>
        <c:axId val="0"/>
      </c:bar3DChart>
      <c:catAx>
        <c:axId val="88243584"/>
        <c:scaling>
          <c:orientation val="minMax"/>
        </c:scaling>
        <c:axPos val="b"/>
        <c:tickLblPos val="nextTo"/>
        <c:crossAx val="88245376"/>
        <c:crosses val="autoZero"/>
        <c:auto val="1"/>
        <c:lblAlgn val="ctr"/>
        <c:lblOffset val="100"/>
      </c:catAx>
      <c:valAx>
        <c:axId val="88245376"/>
        <c:scaling>
          <c:orientation val="minMax"/>
        </c:scaling>
        <c:axPos val="l"/>
        <c:majorGridlines/>
        <c:numFmt formatCode="0.00%" sourceLinked="1"/>
        <c:tickLblPos val="nextTo"/>
        <c:crossAx val="88243584"/>
        <c:crosses val="autoZero"/>
        <c:crossBetween val="between"/>
      </c:valAx>
    </c:plotArea>
    <c:plotVisOnly val="1"/>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6C6314-B861-4542-BB63-C0AAC9526F1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D939EC0D-3881-4195-977A-D2EB677D2342}">
      <dgm:prSet/>
      <dgm:spPr/>
      <dgm:t>
        <a:bodyPr/>
        <a:lstStyle/>
        <a:p>
          <a:pPr rtl="0"/>
          <a:r>
            <a:rPr lang="ru-RU" b="1" dirty="0" smtClean="0">
              <a:solidFill>
                <a:srgbClr val="800000"/>
              </a:solidFill>
            </a:rPr>
            <a:t>Реализация </a:t>
          </a:r>
        </a:p>
        <a:p>
          <a:pPr rtl="0"/>
          <a:r>
            <a:rPr lang="ru-RU" b="1" dirty="0" smtClean="0">
              <a:solidFill>
                <a:srgbClr val="800000"/>
              </a:solidFill>
            </a:rPr>
            <a:t>8 принципов управления достигается выполнением требований, изложенных в 5 разделах МС ISO 9001:2000</a:t>
          </a:r>
          <a:endParaRPr lang="ru-RU" dirty="0">
            <a:solidFill>
              <a:srgbClr val="800000"/>
            </a:solidFill>
          </a:endParaRPr>
        </a:p>
      </dgm:t>
    </dgm:pt>
    <dgm:pt modelId="{A0CAB2AE-AC4B-4F91-B7B8-92D532651286}" type="parTrans" cxnId="{6847371C-6391-43E0-9D4E-B60E3E780CCD}">
      <dgm:prSet/>
      <dgm:spPr/>
      <dgm:t>
        <a:bodyPr/>
        <a:lstStyle/>
        <a:p>
          <a:endParaRPr lang="ru-RU"/>
        </a:p>
      </dgm:t>
    </dgm:pt>
    <dgm:pt modelId="{93FFAE62-9237-4D34-845F-C395B116D8C5}" type="sibTrans" cxnId="{6847371C-6391-43E0-9D4E-B60E3E780CCD}">
      <dgm:prSet/>
      <dgm:spPr/>
      <dgm:t>
        <a:bodyPr/>
        <a:lstStyle/>
        <a:p>
          <a:endParaRPr lang="ru-RU"/>
        </a:p>
      </dgm:t>
    </dgm:pt>
    <dgm:pt modelId="{46B281B0-33CA-43D8-803C-83F3BD7BEAA7}" type="pres">
      <dgm:prSet presAssocID="{D56C6314-B861-4542-BB63-C0AAC9526F1A}" presName="compositeShape" presStyleCnt="0">
        <dgm:presLayoutVars>
          <dgm:chMax val="7"/>
          <dgm:dir/>
          <dgm:resizeHandles val="exact"/>
        </dgm:presLayoutVars>
      </dgm:prSet>
      <dgm:spPr/>
      <dgm:t>
        <a:bodyPr/>
        <a:lstStyle/>
        <a:p>
          <a:endParaRPr lang="ru-RU"/>
        </a:p>
      </dgm:t>
    </dgm:pt>
    <dgm:pt modelId="{618B2848-C8E3-4CAD-89CF-35B897BF1B23}" type="pres">
      <dgm:prSet presAssocID="{D939EC0D-3881-4195-977A-D2EB677D2342}" presName="circ1TxSh" presStyleLbl="vennNode1" presStyleIdx="0" presStyleCnt="1"/>
      <dgm:spPr/>
      <dgm:t>
        <a:bodyPr/>
        <a:lstStyle/>
        <a:p>
          <a:endParaRPr lang="ru-RU"/>
        </a:p>
      </dgm:t>
    </dgm:pt>
  </dgm:ptLst>
  <dgm:cxnLst>
    <dgm:cxn modelId="{CC46E221-66AD-4188-B5D6-CC193F561504}" type="presOf" srcId="{D56C6314-B861-4542-BB63-C0AAC9526F1A}" destId="{46B281B0-33CA-43D8-803C-83F3BD7BEAA7}" srcOrd="0" destOrd="0" presId="urn:microsoft.com/office/officeart/2005/8/layout/venn1"/>
    <dgm:cxn modelId="{6847371C-6391-43E0-9D4E-B60E3E780CCD}" srcId="{D56C6314-B861-4542-BB63-C0AAC9526F1A}" destId="{D939EC0D-3881-4195-977A-D2EB677D2342}" srcOrd="0" destOrd="0" parTransId="{A0CAB2AE-AC4B-4F91-B7B8-92D532651286}" sibTransId="{93FFAE62-9237-4D34-845F-C395B116D8C5}"/>
    <dgm:cxn modelId="{96E4ED6E-756D-490F-89F1-73A4D0CE3672}" type="presOf" srcId="{D939EC0D-3881-4195-977A-D2EB677D2342}" destId="{618B2848-C8E3-4CAD-89CF-35B897BF1B23}" srcOrd="0" destOrd="0" presId="urn:microsoft.com/office/officeart/2005/8/layout/venn1"/>
    <dgm:cxn modelId="{BC06E26E-0564-4D86-BBC1-1340DFFE549C}" type="presParOf" srcId="{46B281B0-33CA-43D8-803C-83F3BD7BEAA7}" destId="{618B2848-C8E3-4CAD-89CF-35B897BF1B23}" srcOrd="0" destOrd="0" presId="urn:microsoft.com/office/officeart/2005/8/layout/venn1"/>
  </dgm:cxnLst>
  <dgm:bg/>
  <dgm:whole/>
  <dgm:extLst>
    <a:ext uri="http://schemas.microsoft.com/office/drawing/2008/diagram"/>
  </dgm:extLst>
</dgm:dataModel>
</file>

<file path=ppt/diagrams/data10.xml><?xml version="1.0" encoding="utf-8"?>
<dgm:dataModel xmlns:dgm="http://schemas.openxmlformats.org/drawingml/2006/diagram" xmlns:a="http://schemas.openxmlformats.org/drawingml/2006/main">
  <dgm:ptLst>
    <dgm:pt modelId="{287F24C1-2549-4663-BD62-927E3C4A5514}"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ru-RU"/>
        </a:p>
      </dgm:t>
    </dgm:pt>
    <dgm:pt modelId="{16ACC3B7-C25D-4B9E-9C3E-D5CED6C86724}">
      <dgm:prSet/>
      <dgm:spPr/>
      <dgm:t>
        <a:bodyPr/>
        <a:lstStyle/>
        <a:p>
          <a:pPr rtl="0"/>
          <a:r>
            <a:rPr lang="ru-RU" dirty="0" smtClean="0"/>
            <a:t>2 группы критериев:</a:t>
          </a:r>
          <a:endParaRPr lang="ru-RU" dirty="0"/>
        </a:p>
      </dgm:t>
    </dgm:pt>
    <dgm:pt modelId="{189FA296-EDB6-4DA2-B3CB-B88185437F6D}" type="parTrans" cxnId="{339FB441-6348-444C-B9EE-ECC475A074B6}">
      <dgm:prSet/>
      <dgm:spPr/>
      <dgm:t>
        <a:bodyPr/>
        <a:lstStyle/>
        <a:p>
          <a:endParaRPr lang="ru-RU"/>
        </a:p>
      </dgm:t>
    </dgm:pt>
    <dgm:pt modelId="{C93A1366-2116-49FE-820E-B5558C267E98}" type="sibTrans" cxnId="{339FB441-6348-444C-B9EE-ECC475A074B6}">
      <dgm:prSet/>
      <dgm:spPr/>
      <dgm:t>
        <a:bodyPr/>
        <a:lstStyle/>
        <a:p>
          <a:endParaRPr lang="ru-RU"/>
        </a:p>
      </dgm:t>
    </dgm:pt>
    <dgm:pt modelId="{02FB5393-546C-4C02-B397-A098563DE5F9}" type="pres">
      <dgm:prSet presAssocID="{287F24C1-2549-4663-BD62-927E3C4A5514}" presName="linearFlow" presStyleCnt="0">
        <dgm:presLayoutVars>
          <dgm:dir/>
          <dgm:resizeHandles val="exact"/>
        </dgm:presLayoutVars>
      </dgm:prSet>
      <dgm:spPr/>
      <dgm:t>
        <a:bodyPr/>
        <a:lstStyle/>
        <a:p>
          <a:endParaRPr lang="ru-RU"/>
        </a:p>
      </dgm:t>
    </dgm:pt>
    <dgm:pt modelId="{A9508042-AC68-4FB2-AFA6-542D7B593B0E}" type="pres">
      <dgm:prSet presAssocID="{16ACC3B7-C25D-4B9E-9C3E-D5CED6C86724}" presName="composite" presStyleCnt="0"/>
      <dgm:spPr/>
    </dgm:pt>
    <dgm:pt modelId="{1C798FBA-DDDD-4D7C-ADCE-EBF5D0631E30}" type="pres">
      <dgm:prSet presAssocID="{16ACC3B7-C25D-4B9E-9C3E-D5CED6C86724}" presName="imgShp" presStyleLbl="fgImgPlace1" presStyleIdx="0" presStyleCnt="1"/>
      <dgm:spPr/>
    </dgm:pt>
    <dgm:pt modelId="{9CA2ADE1-64FE-4448-BBEA-6C13418AE2FA}" type="pres">
      <dgm:prSet presAssocID="{16ACC3B7-C25D-4B9E-9C3E-D5CED6C86724}" presName="txShp" presStyleLbl="node1" presStyleIdx="0" presStyleCnt="1">
        <dgm:presLayoutVars>
          <dgm:bulletEnabled val="1"/>
        </dgm:presLayoutVars>
      </dgm:prSet>
      <dgm:spPr/>
      <dgm:t>
        <a:bodyPr/>
        <a:lstStyle/>
        <a:p>
          <a:endParaRPr lang="ru-RU"/>
        </a:p>
      </dgm:t>
    </dgm:pt>
  </dgm:ptLst>
  <dgm:cxnLst>
    <dgm:cxn modelId="{EF980672-5677-42EE-AD6F-FFD7329BD5AF}" type="presOf" srcId="{287F24C1-2549-4663-BD62-927E3C4A5514}" destId="{02FB5393-546C-4C02-B397-A098563DE5F9}" srcOrd="0" destOrd="0" presId="urn:microsoft.com/office/officeart/2005/8/layout/vList3"/>
    <dgm:cxn modelId="{189A41DF-B82D-4E03-82F5-C57EE2AB2836}" type="presOf" srcId="{16ACC3B7-C25D-4B9E-9C3E-D5CED6C86724}" destId="{9CA2ADE1-64FE-4448-BBEA-6C13418AE2FA}" srcOrd="0" destOrd="0" presId="urn:microsoft.com/office/officeart/2005/8/layout/vList3"/>
    <dgm:cxn modelId="{339FB441-6348-444C-B9EE-ECC475A074B6}" srcId="{287F24C1-2549-4663-BD62-927E3C4A5514}" destId="{16ACC3B7-C25D-4B9E-9C3E-D5CED6C86724}" srcOrd="0" destOrd="0" parTransId="{189FA296-EDB6-4DA2-B3CB-B88185437F6D}" sibTransId="{C93A1366-2116-49FE-820E-B5558C267E98}"/>
    <dgm:cxn modelId="{AB3BA827-2E4B-43AB-B694-395B18E976DD}" type="presParOf" srcId="{02FB5393-546C-4C02-B397-A098563DE5F9}" destId="{A9508042-AC68-4FB2-AFA6-542D7B593B0E}" srcOrd="0" destOrd="0" presId="urn:microsoft.com/office/officeart/2005/8/layout/vList3"/>
    <dgm:cxn modelId="{61966050-7939-4E35-87DB-2B000C60C7B3}" type="presParOf" srcId="{A9508042-AC68-4FB2-AFA6-542D7B593B0E}" destId="{1C798FBA-DDDD-4D7C-ADCE-EBF5D0631E30}" srcOrd="0" destOrd="0" presId="urn:microsoft.com/office/officeart/2005/8/layout/vList3"/>
    <dgm:cxn modelId="{FA31BE19-5730-4256-A937-B0371E0AF277}" type="presParOf" srcId="{A9508042-AC68-4FB2-AFA6-542D7B593B0E}" destId="{9CA2ADE1-64FE-4448-BBEA-6C13418AE2FA}" srcOrd="1" destOrd="0" presId="urn:microsoft.com/office/officeart/2005/8/layout/vList3"/>
  </dgm:cxnLst>
  <dgm:bg/>
  <dgm:whole/>
  <dgm:extLst>
    <a:ext uri="http://schemas.microsoft.com/office/drawing/2008/diagram"/>
  </dgm:extLst>
</dgm:dataModel>
</file>

<file path=ppt/diagrams/data11.xml><?xml version="1.0" encoding="utf-8"?>
<dgm:dataModel xmlns:dgm="http://schemas.openxmlformats.org/drawingml/2006/diagram" xmlns:a="http://schemas.openxmlformats.org/drawingml/2006/main">
  <dgm:ptLst>
    <dgm:pt modelId="{0DFCA543-456B-43CE-8E6B-A2B47E6CA4D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5F4BCAB8-D953-497B-BEC9-E818CD8FDBC6}">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t>«Возможности» </a:t>
          </a:r>
        </a:p>
        <a:p>
          <a:pPr defTabSz="1377950">
            <a:lnSpc>
              <a:spcPct val="90000"/>
            </a:lnSpc>
            <a:spcBef>
              <a:spcPct val="0"/>
            </a:spcBef>
            <a:spcAft>
              <a:spcPct val="35000"/>
            </a:spcAft>
          </a:pPr>
          <a:endParaRPr lang="ru-RU" dirty="0"/>
        </a:p>
      </dgm:t>
    </dgm:pt>
    <dgm:pt modelId="{F4089AE5-8742-40C2-9840-F210473C92A4}" type="parTrans" cxnId="{A4014944-47C4-4730-A8F7-F3256BFB9B80}">
      <dgm:prSet/>
      <dgm:spPr/>
      <dgm:t>
        <a:bodyPr/>
        <a:lstStyle/>
        <a:p>
          <a:endParaRPr lang="ru-RU"/>
        </a:p>
      </dgm:t>
    </dgm:pt>
    <dgm:pt modelId="{4BB30D6C-1BD1-4312-A21A-DE458A270A08}" type="sibTrans" cxnId="{A4014944-47C4-4730-A8F7-F3256BFB9B80}">
      <dgm:prSet/>
      <dgm:spPr/>
      <dgm:t>
        <a:bodyPr/>
        <a:lstStyle/>
        <a:p>
          <a:endParaRPr lang="ru-RU"/>
        </a:p>
      </dgm:t>
    </dgm:pt>
    <dgm:pt modelId="{DFC67A80-B958-42EC-8D04-6A732C5E75F3}">
      <dgm:prSet phldrT="[Текст]"/>
      <dgm:spPr/>
      <dgm:t>
        <a:bodyPr/>
        <a:lstStyle/>
        <a:p>
          <a:r>
            <a:rPr lang="ru-RU" dirty="0" smtClean="0"/>
            <a:t>Критерий 1. Лидирующая роль руководства </a:t>
          </a:r>
          <a:endParaRPr lang="ru-RU" dirty="0"/>
        </a:p>
      </dgm:t>
    </dgm:pt>
    <dgm:pt modelId="{7F2B551D-7536-474B-AF14-518CA6D8D2E6}" type="parTrans" cxnId="{63DB8166-D992-455E-AE64-3F670182486A}">
      <dgm:prSet/>
      <dgm:spPr/>
      <dgm:t>
        <a:bodyPr/>
        <a:lstStyle/>
        <a:p>
          <a:endParaRPr lang="ru-RU"/>
        </a:p>
      </dgm:t>
    </dgm:pt>
    <dgm:pt modelId="{C03B74F7-7A10-4C7D-8DD1-B84994B52261}" type="sibTrans" cxnId="{63DB8166-D992-455E-AE64-3F670182486A}">
      <dgm:prSet/>
      <dgm:spPr/>
      <dgm:t>
        <a:bodyPr/>
        <a:lstStyle/>
        <a:p>
          <a:endParaRPr lang="ru-RU"/>
        </a:p>
      </dgm:t>
    </dgm:pt>
    <dgm:pt modelId="{5AA74A51-0E66-42BD-8806-E4C3F5CE97A3}">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t>«Результаты»</a:t>
          </a:r>
        </a:p>
        <a:p>
          <a:pPr defTabSz="1377950">
            <a:lnSpc>
              <a:spcPct val="90000"/>
            </a:lnSpc>
            <a:spcBef>
              <a:spcPct val="0"/>
            </a:spcBef>
            <a:spcAft>
              <a:spcPct val="35000"/>
            </a:spcAft>
          </a:pPr>
          <a:endParaRPr lang="ru-RU" dirty="0"/>
        </a:p>
      </dgm:t>
    </dgm:pt>
    <dgm:pt modelId="{5919F6A5-195F-4771-A615-FAEDF79A96FC}" type="parTrans" cxnId="{1A037883-F6F9-4D17-B6C6-2A504C54813D}">
      <dgm:prSet/>
      <dgm:spPr/>
      <dgm:t>
        <a:bodyPr/>
        <a:lstStyle/>
        <a:p>
          <a:endParaRPr lang="ru-RU"/>
        </a:p>
      </dgm:t>
    </dgm:pt>
    <dgm:pt modelId="{AA3AD033-DDD0-4824-9CA6-733909747EDE}" type="sibTrans" cxnId="{1A037883-F6F9-4D17-B6C6-2A504C54813D}">
      <dgm:prSet/>
      <dgm:spPr/>
      <dgm:t>
        <a:bodyPr/>
        <a:lstStyle/>
        <a:p>
          <a:endParaRPr lang="ru-RU"/>
        </a:p>
      </dgm:t>
    </dgm:pt>
    <dgm:pt modelId="{4D9CA5DE-093A-4CFE-AAB7-9ACE60F5896F}">
      <dgm:prSet phldrT="[Текст]"/>
      <dgm:spPr/>
      <dgm:t>
        <a:bodyPr/>
        <a:lstStyle/>
        <a:p>
          <a:r>
            <a:rPr lang="ru-RU" dirty="0" smtClean="0"/>
            <a:t>Критерий 6. Удовлетворенность потребителей </a:t>
          </a:r>
          <a:endParaRPr lang="ru-RU" dirty="0"/>
        </a:p>
      </dgm:t>
    </dgm:pt>
    <dgm:pt modelId="{867722E7-B677-4B86-9C68-36FC03AB4FBB}" type="parTrans" cxnId="{0AD5EC69-095B-41D3-A9D5-8F2EFB52C1E8}">
      <dgm:prSet/>
      <dgm:spPr/>
      <dgm:t>
        <a:bodyPr/>
        <a:lstStyle/>
        <a:p>
          <a:endParaRPr lang="ru-RU"/>
        </a:p>
      </dgm:t>
    </dgm:pt>
    <dgm:pt modelId="{8A57E6A2-0529-4DDE-8808-A281B9903E7A}" type="sibTrans" cxnId="{0AD5EC69-095B-41D3-A9D5-8F2EFB52C1E8}">
      <dgm:prSet/>
      <dgm:spPr/>
      <dgm:t>
        <a:bodyPr/>
        <a:lstStyle/>
        <a:p>
          <a:endParaRPr lang="ru-RU"/>
        </a:p>
      </dgm:t>
    </dgm:pt>
    <dgm:pt modelId="{11914BEB-D79D-4BCB-B2F4-2A91C336D024}">
      <dgm:prSet/>
      <dgm:spPr/>
      <dgm:t>
        <a:bodyPr/>
        <a:lstStyle/>
        <a:p>
          <a:r>
            <a:rPr lang="ru-RU" smtClean="0"/>
            <a:t>Критерий 2. Политика и стратегия </a:t>
          </a:r>
          <a:endParaRPr lang="ru-RU" dirty="0" smtClean="0"/>
        </a:p>
      </dgm:t>
    </dgm:pt>
    <dgm:pt modelId="{DFE98E11-8E70-49D3-9ADB-EF44E28F9F8A}" type="parTrans" cxnId="{93678E04-75C6-422A-BD08-B081B706ED8C}">
      <dgm:prSet/>
      <dgm:spPr/>
      <dgm:t>
        <a:bodyPr/>
        <a:lstStyle/>
        <a:p>
          <a:endParaRPr lang="ru-RU"/>
        </a:p>
      </dgm:t>
    </dgm:pt>
    <dgm:pt modelId="{041DB812-83F9-4026-90D1-41D1C252A696}" type="sibTrans" cxnId="{93678E04-75C6-422A-BD08-B081B706ED8C}">
      <dgm:prSet/>
      <dgm:spPr/>
      <dgm:t>
        <a:bodyPr/>
        <a:lstStyle/>
        <a:p>
          <a:endParaRPr lang="ru-RU"/>
        </a:p>
      </dgm:t>
    </dgm:pt>
    <dgm:pt modelId="{8982139F-63BA-41BF-9DD1-DE8CFBF5F9B4}">
      <dgm:prSet/>
      <dgm:spPr/>
      <dgm:t>
        <a:bodyPr/>
        <a:lstStyle/>
        <a:p>
          <a:r>
            <a:rPr lang="ru-RU" smtClean="0"/>
            <a:t>Критерий 3. Менеджмент персонала </a:t>
          </a:r>
          <a:endParaRPr lang="ru-RU" dirty="0" smtClean="0"/>
        </a:p>
      </dgm:t>
    </dgm:pt>
    <dgm:pt modelId="{74086FC9-D8BF-4A16-8285-0912966BA121}" type="parTrans" cxnId="{33A1DFEA-7BED-4A28-B644-1F665FC2FD10}">
      <dgm:prSet/>
      <dgm:spPr/>
      <dgm:t>
        <a:bodyPr/>
        <a:lstStyle/>
        <a:p>
          <a:endParaRPr lang="ru-RU"/>
        </a:p>
      </dgm:t>
    </dgm:pt>
    <dgm:pt modelId="{A3EF8220-DDFB-4DDB-B29A-B6BC9438DF7A}" type="sibTrans" cxnId="{33A1DFEA-7BED-4A28-B644-1F665FC2FD10}">
      <dgm:prSet/>
      <dgm:spPr/>
      <dgm:t>
        <a:bodyPr/>
        <a:lstStyle/>
        <a:p>
          <a:endParaRPr lang="ru-RU"/>
        </a:p>
      </dgm:t>
    </dgm:pt>
    <dgm:pt modelId="{433970B5-8E27-4BDD-8402-C3C655C4F2D7}">
      <dgm:prSet/>
      <dgm:spPr/>
      <dgm:t>
        <a:bodyPr/>
        <a:lstStyle/>
        <a:p>
          <a:r>
            <a:rPr lang="ru-RU" smtClean="0"/>
            <a:t>Критерий 4. Ресурсы и партнеры </a:t>
          </a:r>
          <a:endParaRPr lang="ru-RU" dirty="0" smtClean="0"/>
        </a:p>
      </dgm:t>
    </dgm:pt>
    <dgm:pt modelId="{4EB8470F-9046-4954-AADD-8FC9795C7899}" type="parTrans" cxnId="{51BB4347-111C-4DDA-A610-5DD93BA43C5A}">
      <dgm:prSet/>
      <dgm:spPr/>
      <dgm:t>
        <a:bodyPr/>
        <a:lstStyle/>
        <a:p>
          <a:endParaRPr lang="ru-RU"/>
        </a:p>
      </dgm:t>
    </dgm:pt>
    <dgm:pt modelId="{934409D5-7095-43D9-978D-F805498CCC95}" type="sibTrans" cxnId="{51BB4347-111C-4DDA-A610-5DD93BA43C5A}">
      <dgm:prSet/>
      <dgm:spPr/>
      <dgm:t>
        <a:bodyPr/>
        <a:lstStyle/>
        <a:p>
          <a:endParaRPr lang="ru-RU"/>
        </a:p>
      </dgm:t>
    </dgm:pt>
    <dgm:pt modelId="{3DF9BFDB-2D7B-4588-99C8-1EABB41C2260}">
      <dgm:prSet/>
      <dgm:spPr/>
      <dgm:t>
        <a:bodyPr/>
        <a:lstStyle/>
        <a:p>
          <a:r>
            <a:rPr lang="ru-RU" dirty="0" smtClean="0"/>
            <a:t>Критерий 5. Менеджмент процессов </a:t>
          </a:r>
        </a:p>
      </dgm:t>
    </dgm:pt>
    <dgm:pt modelId="{1CA7A914-8FCF-4A34-AF98-7B59A3AD78B1}" type="parTrans" cxnId="{FA9A10BB-58BA-4370-9B1D-80F53B625C4E}">
      <dgm:prSet/>
      <dgm:spPr/>
      <dgm:t>
        <a:bodyPr/>
        <a:lstStyle/>
        <a:p>
          <a:endParaRPr lang="ru-RU"/>
        </a:p>
      </dgm:t>
    </dgm:pt>
    <dgm:pt modelId="{8669EE9E-422D-4D33-AF9A-0208C65AE0F0}" type="sibTrans" cxnId="{FA9A10BB-58BA-4370-9B1D-80F53B625C4E}">
      <dgm:prSet/>
      <dgm:spPr/>
      <dgm:t>
        <a:bodyPr/>
        <a:lstStyle/>
        <a:p>
          <a:endParaRPr lang="ru-RU"/>
        </a:p>
      </dgm:t>
    </dgm:pt>
    <dgm:pt modelId="{1FB2E0BA-9E87-49BA-82DA-B272F15E63F2}">
      <dgm:prSet/>
      <dgm:spPr/>
      <dgm:t>
        <a:bodyPr/>
        <a:lstStyle/>
        <a:p>
          <a:r>
            <a:rPr lang="ru-RU" smtClean="0"/>
            <a:t>Критерий 7. Удовлетворенность персонала </a:t>
          </a:r>
          <a:endParaRPr lang="ru-RU" dirty="0" smtClean="0"/>
        </a:p>
      </dgm:t>
    </dgm:pt>
    <dgm:pt modelId="{33750F21-B95D-40CB-A84F-A0BFFEC6B5F9}" type="parTrans" cxnId="{FEF0C85E-0AB3-4470-9936-18B77EBAF558}">
      <dgm:prSet/>
      <dgm:spPr/>
      <dgm:t>
        <a:bodyPr/>
        <a:lstStyle/>
        <a:p>
          <a:endParaRPr lang="ru-RU"/>
        </a:p>
      </dgm:t>
    </dgm:pt>
    <dgm:pt modelId="{F9ED2F3C-ED3D-42BF-93FE-D17FB5A007E3}" type="sibTrans" cxnId="{FEF0C85E-0AB3-4470-9936-18B77EBAF558}">
      <dgm:prSet/>
      <dgm:spPr/>
      <dgm:t>
        <a:bodyPr/>
        <a:lstStyle/>
        <a:p>
          <a:endParaRPr lang="ru-RU"/>
        </a:p>
      </dgm:t>
    </dgm:pt>
    <dgm:pt modelId="{6CFC9A9C-12DA-457D-A053-FFE55D92ACCC}">
      <dgm:prSet/>
      <dgm:spPr/>
      <dgm:t>
        <a:bodyPr/>
        <a:lstStyle/>
        <a:p>
          <a:r>
            <a:rPr lang="ru-RU" dirty="0" smtClean="0"/>
            <a:t>Критерий 8. Влияние ОО на общество</a:t>
          </a:r>
        </a:p>
      </dgm:t>
    </dgm:pt>
    <dgm:pt modelId="{5D8BF2BF-1B9E-4938-9BCA-EE72AC4ABCE9}" type="parTrans" cxnId="{69D5D04B-CA35-4F3E-9EF3-62D2879780AA}">
      <dgm:prSet/>
      <dgm:spPr/>
      <dgm:t>
        <a:bodyPr/>
        <a:lstStyle/>
        <a:p>
          <a:endParaRPr lang="ru-RU"/>
        </a:p>
      </dgm:t>
    </dgm:pt>
    <dgm:pt modelId="{41515310-8218-4888-8363-D6A61E820C20}" type="sibTrans" cxnId="{69D5D04B-CA35-4F3E-9EF3-62D2879780AA}">
      <dgm:prSet/>
      <dgm:spPr/>
      <dgm:t>
        <a:bodyPr/>
        <a:lstStyle/>
        <a:p>
          <a:endParaRPr lang="ru-RU"/>
        </a:p>
      </dgm:t>
    </dgm:pt>
    <dgm:pt modelId="{9EDD03DD-2838-42BD-ABD2-BAA8EE053015}">
      <dgm:prSet/>
      <dgm:spPr/>
      <dgm:t>
        <a:bodyPr/>
        <a:lstStyle/>
        <a:p>
          <a:r>
            <a:rPr lang="ru-RU" dirty="0" smtClean="0"/>
            <a:t>Критерий 9. Результаты деятельности ОО </a:t>
          </a:r>
        </a:p>
      </dgm:t>
    </dgm:pt>
    <dgm:pt modelId="{A06DA58B-0DF0-4787-AF85-360D25E6B76C}" type="parTrans" cxnId="{3C1E1FED-551B-40A0-AC07-C178B975441E}">
      <dgm:prSet/>
      <dgm:spPr/>
      <dgm:t>
        <a:bodyPr/>
        <a:lstStyle/>
        <a:p>
          <a:endParaRPr lang="ru-RU"/>
        </a:p>
      </dgm:t>
    </dgm:pt>
    <dgm:pt modelId="{36751ED2-7D21-42E8-9261-B4A485D405DE}" type="sibTrans" cxnId="{3C1E1FED-551B-40A0-AC07-C178B975441E}">
      <dgm:prSet/>
      <dgm:spPr/>
      <dgm:t>
        <a:bodyPr/>
        <a:lstStyle/>
        <a:p>
          <a:endParaRPr lang="ru-RU"/>
        </a:p>
      </dgm:t>
    </dgm:pt>
    <dgm:pt modelId="{CE0559CE-D03B-4079-8749-92CF57C40A09}" type="pres">
      <dgm:prSet presAssocID="{0DFCA543-456B-43CE-8E6B-A2B47E6CA4D2}" presName="Name0" presStyleCnt="0">
        <dgm:presLayoutVars>
          <dgm:dir/>
          <dgm:animLvl val="lvl"/>
          <dgm:resizeHandles/>
        </dgm:presLayoutVars>
      </dgm:prSet>
      <dgm:spPr/>
      <dgm:t>
        <a:bodyPr/>
        <a:lstStyle/>
        <a:p>
          <a:endParaRPr lang="ru-RU"/>
        </a:p>
      </dgm:t>
    </dgm:pt>
    <dgm:pt modelId="{A8B532FB-652D-49E0-BCF8-858823E07E3F}" type="pres">
      <dgm:prSet presAssocID="{5F4BCAB8-D953-497B-BEC9-E818CD8FDBC6}" presName="linNode" presStyleCnt="0"/>
      <dgm:spPr/>
    </dgm:pt>
    <dgm:pt modelId="{1160000A-F0BE-4063-A3CF-CA1E77C29A39}" type="pres">
      <dgm:prSet presAssocID="{5F4BCAB8-D953-497B-BEC9-E818CD8FDBC6}" presName="parentShp" presStyleLbl="node1" presStyleIdx="0" presStyleCnt="2" custLinFactNeighborX="-1249" custLinFactNeighborY="-4252">
        <dgm:presLayoutVars>
          <dgm:bulletEnabled val="1"/>
        </dgm:presLayoutVars>
      </dgm:prSet>
      <dgm:spPr/>
      <dgm:t>
        <a:bodyPr/>
        <a:lstStyle/>
        <a:p>
          <a:endParaRPr lang="ru-RU"/>
        </a:p>
      </dgm:t>
    </dgm:pt>
    <dgm:pt modelId="{BAED1FE8-2D95-4C03-983C-E369EE36CE88}" type="pres">
      <dgm:prSet presAssocID="{5F4BCAB8-D953-497B-BEC9-E818CD8FDBC6}" presName="childShp" presStyleLbl="bgAccFollowNode1" presStyleIdx="0" presStyleCnt="2">
        <dgm:presLayoutVars>
          <dgm:bulletEnabled val="1"/>
        </dgm:presLayoutVars>
      </dgm:prSet>
      <dgm:spPr/>
      <dgm:t>
        <a:bodyPr/>
        <a:lstStyle/>
        <a:p>
          <a:endParaRPr lang="ru-RU"/>
        </a:p>
      </dgm:t>
    </dgm:pt>
    <dgm:pt modelId="{E7AF007B-5692-4970-92C5-AD076A1191D5}" type="pres">
      <dgm:prSet presAssocID="{4BB30D6C-1BD1-4312-A21A-DE458A270A08}" presName="spacing" presStyleCnt="0"/>
      <dgm:spPr/>
    </dgm:pt>
    <dgm:pt modelId="{B200DD71-DC4D-4187-B97F-02B267BA4CB8}" type="pres">
      <dgm:prSet presAssocID="{5AA74A51-0E66-42BD-8806-E4C3F5CE97A3}" presName="linNode" presStyleCnt="0"/>
      <dgm:spPr/>
    </dgm:pt>
    <dgm:pt modelId="{BB4645F1-AC0F-4AAA-952F-D73D498777CE}" type="pres">
      <dgm:prSet presAssocID="{5AA74A51-0E66-42BD-8806-E4C3F5CE97A3}" presName="parentShp" presStyleLbl="node1" presStyleIdx="1" presStyleCnt="2">
        <dgm:presLayoutVars>
          <dgm:bulletEnabled val="1"/>
        </dgm:presLayoutVars>
      </dgm:prSet>
      <dgm:spPr/>
      <dgm:t>
        <a:bodyPr/>
        <a:lstStyle/>
        <a:p>
          <a:endParaRPr lang="ru-RU"/>
        </a:p>
      </dgm:t>
    </dgm:pt>
    <dgm:pt modelId="{DE991180-34A7-4B57-919F-03C8752F4D67}" type="pres">
      <dgm:prSet presAssocID="{5AA74A51-0E66-42BD-8806-E4C3F5CE97A3}" presName="childShp" presStyleLbl="bgAccFollowNode1" presStyleIdx="1" presStyleCnt="2">
        <dgm:presLayoutVars>
          <dgm:bulletEnabled val="1"/>
        </dgm:presLayoutVars>
      </dgm:prSet>
      <dgm:spPr/>
      <dgm:t>
        <a:bodyPr/>
        <a:lstStyle/>
        <a:p>
          <a:endParaRPr lang="ru-RU"/>
        </a:p>
      </dgm:t>
    </dgm:pt>
  </dgm:ptLst>
  <dgm:cxnLst>
    <dgm:cxn modelId="{69D5D04B-CA35-4F3E-9EF3-62D2879780AA}" srcId="{5AA74A51-0E66-42BD-8806-E4C3F5CE97A3}" destId="{6CFC9A9C-12DA-457D-A053-FFE55D92ACCC}" srcOrd="2" destOrd="0" parTransId="{5D8BF2BF-1B9E-4938-9BCA-EE72AC4ABCE9}" sibTransId="{41515310-8218-4888-8363-D6A61E820C20}"/>
    <dgm:cxn modelId="{9516BD31-05A2-40AD-9173-14F2716E7FBD}" type="presOf" srcId="{9EDD03DD-2838-42BD-ABD2-BAA8EE053015}" destId="{DE991180-34A7-4B57-919F-03C8752F4D67}" srcOrd="0" destOrd="3" presId="urn:microsoft.com/office/officeart/2005/8/layout/vList6"/>
    <dgm:cxn modelId="{5241C194-3AFF-46C2-8DA8-1CD7652E9EC1}" type="presOf" srcId="{4D9CA5DE-093A-4CFE-AAB7-9ACE60F5896F}" destId="{DE991180-34A7-4B57-919F-03C8752F4D67}" srcOrd="0" destOrd="0" presId="urn:microsoft.com/office/officeart/2005/8/layout/vList6"/>
    <dgm:cxn modelId="{74087882-58C4-4B2C-ADF9-FA74F30DF3E6}" type="presOf" srcId="{6CFC9A9C-12DA-457D-A053-FFE55D92ACCC}" destId="{DE991180-34A7-4B57-919F-03C8752F4D67}" srcOrd="0" destOrd="2" presId="urn:microsoft.com/office/officeart/2005/8/layout/vList6"/>
    <dgm:cxn modelId="{77949AAF-77AB-4B38-BCB8-2DE7D02ADEE6}" type="presOf" srcId="{DFC67A80-B958-42EC-8D04-6A732C5E75F3}" destId="{BAED1FE8-2D95-4C03-983C-E369EE36CE88}" srcOrd="0" destOrd="0" presId="urn:microsoft.com/office/officeart/2005/8/layout/vList6"/>
    <dgm:cxn modelId="{93678E04-75C6-422A-BD08-B081B706ED8C}" srcId="{5F4BCAB8-D953-497B-BEC9-E818CD8FDBC6}" destId="{11914BEB-D79D-4BCB-B2F4-2A91C336D024}" srcOrd="1" destOrd="0" parTransId="{DFE98E11-8E70-49D3-9ADB-EF44E28F9F8A}" sibTransId="{041DB812-83F9-4026-90D1-41D1C252A696}"/>
    <dgm:cxn modelId="{673B5F86-2C81-4DD6-A45F-A97080BE0BA9}" type="presOf" srcId="{11914BEB-D79D-4BCB-B2F4-2A91C336D024}" destId="{BAED1FE8-2D95-4C03-983C-E369EE36CE88}" srcOrd="0" destOrd="1" presId="urn:microsoft.com/office/officeart/2005/8/layout/vList6"/>
    <dgm:cxn modelId="{0AD5EC69-095B-41D3-A9D5-8F2EFB52C1E8}" srcId="{5AA74A51-0E66-42BD-8806-E4C3F5CE97A3}" destId="{4D9CA5DE-093A-4CFE-AAB7-9ACE60F5896F}" srcOrd="0" destOrd="0" parTransId="{867722E7-B677-4B86-9C68-36FC03AB4FBB}" sibTransId="{8A57E6A2-0529-4DDE-8808-A281B9903E7A}"/>
    <dgm:cxn modelId="{FEF0C85E-0AB3-4470-9936-18B77EBAF558}" srcId="{5AA74A51-0E66-42BD-8806-E4C3F5CE97A3}" destId="{1FB2E0BA-9E87-49BA-82DA-B272F15E63F2}" srcOrd="1" destOrd="0" parTransId="{33750F21-B95D-40CB-A84F-A0BFFEC6B5F9}" sibTransId="{F9ED2F3C-ED3D-42BF-93FE-D17FB5A007E3}"/>
    <dgm:cxn modelId="{4AB7957C-5851-43A2-BD69-547696073074}" type="presOf" srcId="{433970B5-8E27-4BDD-8402-C3C655C4F2D7}" destId="{BAED1FE8-2D95-4C03-983C-E369EE36CE88}" srcOrd="0" destOrd="3" presId="urn:microsoft.com/office/officeart/2005/8/layout/vList6"/>
    <dgm:cxn modelId="{66267FFC-D1E0-4995-AAB4-151B7DE99862}" type="presOf" srcId="{3DF9BFDB-2D7B-4588-99C8-1EABB41C2260}" destId="{BAED1FE8-2D95-4C03-983C-E369EE36CE88}" srcOrd="0" destOrd="4" presId="urn:microsoft.com/office/officeart/2005/8/layout/vList6"/>
    <dgm:cxn modelId="{04BFA5CB-C881-4D4F-9C8A-DA113398ABB9}" type="presOf" srcId="{5F4BCAB8-D953-497B-BEC9-E818CD8FDBC6}" destId="{1160000A-F0BE-4063-A3CF-CA1E77C29A39}" srcOrd="0" destOrd="0" presId="urn:microsoft.com/office/officeart/2005/8/layout/vList6"/>
    <dgm:cxn modelId="{FA9A10BB-58BA-4370-9B1D-80F53B625C4E}" srcId="{5F4BCAB8-D953-497B-BEC9-E818CD8FDBC6}" destId="{3DF9BFDB-2D7B-4588-99C8-1EABB41C2260}" srcOrd="4" destOrd="0" parTransId="{1CA7A914-8FCF-4A34-AF98-7B59A3AD78B1}" sibTransId="{8669EE9E-422D-4D33-AF9A-0208C65AE0F0}"/>
    <dgm:cxn modelId="{33A1DFEA-7BED-4A28-B644-1F665FC2FD10}" srcId="{5F4BCAB8-D953-497B-BEC9-E818CD8FDBC6}" destId="{8982139F-63BA-41BF-9DD1-DE8CFBF5F9B4}" srcOrd="2" destOrd="0" parTransId="{74086FC9-D8BF-4A16-8285-0912966BA121}" sibTransId="{A3EF8220-DDFB-4DDB-B29A-B6BC9438DF7A}"/>
    <dgm:cxn modelId="{63DB8166-D992-455E-AE64-3F670182486A}" srcId="{5F4BCAB8-D953-497B-BEC9-E818CD8FDBC6}" destId="{DFC67A80-B958-42EC-8D04-6A732C5E75F3}" srcOrd="0" destOrd="0" parTransId="{7F2B551D-7536-474B-AF14-518CA6D8D2E6}" sibTransId="{C03B74F7-7A10-4C7D-8DD1-B84994B52261}"/>
    <dgm:cxn modelId="{51BB4347-111C-4DDA-A610-5DD93BA43C5A}" srcId="{5F4BCAB8-D953-497B-BEC9-E818CD8FDBC6}" destId="{433970B5-8E27-4BDD-8402-C3C655C4F2D7}" srcOrd="3" destOrd="0" parTransId="{4EB8470F-9046-4954-AADD-8FC9795C7899}" sibTransId="{934409D5-7095-43D9-978D-F805498CCC95}"/>
    <dgm:cxn modelId="{9DEBCFC7-00BB-45F4-9F4C-097D9E23C198}" type="presOf" srcId="{8982139F-63BA-41BF-9DD1-DE8CFBF5F9B4}" destId="{BAED1FE8-2D95-4C03-983C-E369EE36CE88}" srcOrd="0" destOrd="2" presId="urn:microsoft.com/office/officeart/2005/8/layout/vList6"/>
    <dgm:cxn modelId="{C160A29E-19CD-444D-B0D7-071B987D8818}" type="presOf" srcId="{1FB2E0BA-9E87-49BA-82DA-B272F15E63F2}" destId="{DE991180-34A7-4B57-919F-03C8752F4D67}" srcOrd="0" destOrd="1" presId="urn:microsoft.com/office/officeart/2005/8/layout/vList6"/>
    <dgm:cxn modelId="{7D4F0E28-BCE4-43D4-8206-A1E2AC7C5433}" type="presOf" srcId="{0DFCA543-456B-43CE-8E6B-A2B47E6CA4D2}" destId="{CE0559CE-D03B-4079-8749-92CF57C40A09}" srcOrd="0" destOrd="0" presId="urn:microsoft.com/office/officeart/2005/8/layout/vList6"/>
    <dgm:cxn modelId="{BE8080B0-0C3B-494A-996F-79D1D610F0D4}" type="presOf" srcId="{5AA74A51-0E66-42BD-8806-E4C3F5CE97A3}" destId="{BB4645F1-AC0F-4AAA-952F-D73D498777CE}" srcOrd="0" destOrd="0" presId="urn:microsoft.com/office/officeart/2005/8/layout/vList6"/>
    <dgm:cxn modelId="{A4014944-47C4-4730-A8F7-F3256BFB9B80}" srcId="{0DFCA543-456B-43CE-8E6B-A2B47E6CA4D2}" destId="{5F4BCAB8-D953-497B-BEC9-E818CD8FDBC6}" srcOrd="0" destOrd="0" parTransId="{F4089AE5-8742-40C2-9840-F210473C92A4}" sibTransId="{4BB30D6C-1BD1-4312-A21A-DE458A270A08}"/>
    <dgm:cxn modelId="{1A037883-F6F9-4D17-B6C6-2A504C54813D}" srcId="{0DFCA543-456B-43CE-8E6B-A2B47E6CA4D2}" destId="{5AA74A51-0E66-42BD-8806-E4C3F5CE97A3}" srcOrd="1" destOrd="0" parTransId="{5919F6A5-195F-4771-A615-FAEDF79A96FC}" sibTransId="{AA3AD033-DDD0-4824-9CA6-733909747EDE}"/>
    <dgm:cxn modelId="{3C1E1FED-551B-40A0-AC07-C178B975441E}" srcId="{5AA74A51-0E66-42BD-8806-E4C3F5CE97A3}" destId="{9EDD03DD-2838-42BD-ABD2-BAA8EE053015}" srcOrd="3" destOrd="0" parTransId="{A06DA58B-0DF0-4787-AF85-360D25E6B76C}" sibTransId="{36751ED2-7D21-42E8-9261-B4A485D405DE}"/>
    <dgm:cxn modelId="{A379770D-D133-4390-B2D7-A59813378CEC}" type="presParOf" srcId="{CE0559CE-D03B-4079-8749-92CF57C40A09}" destId="{A8B532FB-652D-49E0-BCF8-858823E07E3F}" srcOrd="0" destOrd="0" presId="urn:microsoft.com/office/officeart/2005/8/layout/vList6"/>
    <dgm:cxn modelId="{7B277D9A-4605-4D77-A6CD-C5398890563F}" type="presParOf" srcId="{A8B532FB-652D-49E0-BCF8-858823E07E3F}" destId="{1160000A-F0BE-4063-A3CF-CA1E77C29A39}" srcOrd="0" destOrd="0" presId="urn:microsoft.com/office/officeart/2005/8/layout/vList6"/>
    <dgm:cxn modelId="{8665289E-2331-44E4-9922-2FD079267126}" type="presParOf" srcId="{A8B532FB-652D-49E0-BCF8-858823E07E3F}" destId="{BAED1FE8-2D95-4C03-983C-E369EE36CE88}" srcOrd="1" destOrd="0" presId="urn:microsoft.com/office/officeart/2005/8/layout/vList6"/>
    <dgm:cxn modelId="{E2139F84-48E3-4B36-846E-B2F8612886C1}" type="presParOf" srcId="{CE0559CE-D03B-4079-8749-92CF57C40A09}" destId="{E7AF007B-5692-4970-92C5-AD076A1191D5}" srcOrd="1" destOrd="0" presId="urn:microsoft.com/office/officeart/2005/8/layout/vList6"/>
    <dgm:cxn modelId="{80C390F4-DDF8-4E94-87CA-60357A2B7C9F}" type="presParOf" srcId="{CE0559CE-D03B-4079-8749-92CF57C40A09}" destId="{B200DD71-DC4D-4187-B97F-02B267BA4CB8}" srcOrd="2" destOrd="0" presId="urn:microsoft.com/office/officeart/2005/8/layout/vList6"/>
    <dgm:cxn modelId="{7B059978-B64A-4083-9F93-E58C92E2B4F6}" type="presParOf" srcId="{B200DD71-DC4D-4187-B97F-02B267BA4CB8}" destId="{BB4645F1-AC0F-4AAA-952F-D73D498777CE}" srcOrd="0" destOrd="0" presId="urn:microsoft.com/office/officeart/2005/8/layout/vList6"/>
    <dgm:cxn modelId="{323E53CA-B3EE-44E6-B277-F0F6845929F3}" type="presParOf" srcId="{B200DD71-DC4D-4187-B97F-02B267BA4CB8}" destId="{DE991180-34A7-4B57-919F-03C8752F4D67}" srcOrd="1" destOrd="0" presId="urn:microsoft.com/office/officeart/2005/8/layout/vList6"/>
  </dgm:cxnLst>
  <dgm:bg/>
  <dgm:whole/>
  <dgm:extLst>
    <a:ext uri="http://schemas.microsoft.com/office/drawing/2008/diagram"/>
  </dgm:extLst>
</dgm:dataModel>
</file>

<file path=ppt/diagrams/data12.xml><?xml version="1.0" encoding="utf-8"?>
<dgm:dataModel xmlns:dgm="http://schemas.openxmlformats.org/drawingml/2006/diagram" xmlns:a="http://schemas.openxmlformats.org/drawingml/2006/main">
  <dgm:ptLst>
    <dgm:pt modelId="{2C93648C-F13D-41B5-9A14-04EDA3248F59}"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58FF95C7-489B-463D-AA22-C3575ADC6409}">
      <dgm:prSet/>
      <dgm:spPr/>
      <dgm:t>
        <a:bodyPr/>
        <a:lstStyle/>
        <a:p>
          <a:pPr rtl="0"/>
          <a:r>
            <a:rPr lang="ru-RU" b="1" i="1" dirty="0" smtClean="0">
              <a:solidFill>
                <a:srgbClr val="800000"/>
              </a:solidFill>
            </a:rPr>
            <a:t>Критерий 1 «Лидирующая роль руководства»</a:t>
          </a:r>
          <a:r>
            <a:rPr lang="ru-RU" b="1" dirty="0" smtClean="0"/>
            <a:t/>
          </a:r>
          <a:br>
            <a:rPr lang="ru-RU" b="1" dirty="0" smtClean="0"/>
          </a:br>
          <a:endParaRPr lang="ru-RU" dirty="0"/>
        </a:p>
      </dgm:t>
    </dgm:pt>
    <dgm:pt modelId="{59A1BACF-2462-49D7-965C-10D436F77521}" type="parTrans" cxnId="{03E499E8-9E6E-4F30-9FB9-111A2FB73093}">
      <dgm:prSet/>
      <dgm:spPr/>
      <dgm:t>
        <a:bodyPr/>
        <a:lstStyle/>
        <a:p>
          <a:endParaRPr lang="ru-RU"/>
        </a:p>
      </dgm:t>
    </dgm:pt>
    <dgm:pt modelId="{7EA92955-3D94-4660-88F2-A35817541B10}" type="sibTrans" cxnId="{03E499E8-9E6E-4F30-9FB9-111A2FB73093}">
      <dgm:prSet/>
      <dgm:spPr/>
      <dgm:t>
        <a:bodyPr/>
        <a:lstStyle/>
        <a:p>
          <a:endParaRPr lang="ru-RU"/>
        </a:p>
      </dgm:t>
    </dgm:pt>
    <dgm:pt modelId="{A3E8207A-3E59-486D-8BAC-21D8219DA278}" type="pres">
      <dgm:prSet presAssocID="{2C93648C-F13D-41B5-9A14-04EDA3248F59}" presName="Name0" presStyleCnt="0">
        <dgm:presLayoutVars>
          <dgm:chMax val="7"/>
          <dgm:dir/>
          <dgm:animLvl val="lvl"/>
          <dgm:resizeHandles val="exact"/>
        </dgm:presLayoutVars>
      </dgm:prSet>
      <dgm:spPr/>
      <dgm:t>
        <a:bodyPr/>
        <a:lstStyle/>
        <a:p>
          <a:endParaRPr lang="ru-RU"/>
        </a:p>
      </dgm:t>
    </dgm:pt>
    <dgm:pt modelId="{8A825166-CE87-4531-A561-02F764E858EF}" type="pres">
      <dgm:prSet presAssocID="{58FF95C7-489B-463D-AA22-C3575ADC6409}" presName="circle1" presStyleLbl="node1" presStyleIdx="0" presStyleCnt="1"/>
      <dgm:spPr/>
    </dgm:pt>
    <dgm:pt modelId="{66D2B7F1-99F7-4E39-B09B-69B0B921A765}" type="pres">
      <dgm:prSet presAssocID="{58FF95C7-489B-463D-AA22-C3575ADC6409}" presName="space" presStyleCnt="0"/>
      <dgm:spPr/>
    </dgm:pt>
    <dgm:pt modelId="{A6D15C53-D0FD-4B4E-8346-71B1689442E7}" type="pres">
      <dgm:prSet presAssocID="{58FF95C7-489B-463D-AA22-C3575ADC6409}" presName="rect1" presStyleLbl="alignAcc1" presStyleIdx="0" presStyleCnt="1"/>
      <dgm:spPr/>
      <dgm:t>
        <a:bodyPr/>
        <a:lstStyle/>
        <a:p>
          <a:endParaRPr lang="ru-RU"/>
        </a:p>
      </dgm:t>
    </dgm:pt>
    <dgm:pt modelId="{8B4DCC06-AE13-48C6-8584-98DDF1C1A5D1}" type="pres">
      <dgm:prSet presAssocID="{58FF95C7-489B-463D-AA22-C3575ADC6409}" presName="rect1ParTxNoCh" presStyleLbl="alignAcc1" presStyleIdx="0" presStyleCnt="1">
        <dgm:presLayoutVars>
          <dgm:chMax val="1"/>
          <dgm:bulletEnabled val="1"/>
        </dgm:presLayoutVars>
      </dgm:prSet>
      <dgm:spPr/>
      <dgm:t>
        <a:bodyPr/>
        <a:lstStyle/>
        <a:p>
          <a:endParaRPr lang="ru-RU"/>
        </a:p>
      </dgm:t>
    </dgm:pt>
  </dgm:ptLst>
  <dgm:cxnLst>
    <dgm:cxn modelId="{9BDA84C4-B94C-47DA-8A69-97730F23F9BF}" type="presOf" srcId="{58FF95C7-489B-463D-AA22-C3575ADC6409}" destId="{A6D15C53-D0FD-4B4E-8346-71B1689442E7}" srcOrd="0" destOrd="0" presId="urn:microsoft.com/office/officeart/2005/8/layout/target3"/>
    <dgm:cxn modelId="{3A1BB823-40B1-4461-8C88-D30E7A5932DF}" type="presOf" srcId="{58FF95C7-489B-463D-AA22-C3575ADC6409}" destId="{8B4DCC06-AE13-48C6-8584-98DDF1C1A5D1}" srcOrd="1" destOrd="0" presId="urn:microsoft.com/office/officeart/2005/8/layout/target3"/>
    <dgm:cxn modelId="{06270599-C52C-4120-A788-3D69346AACF9}" type="presOf" srcId="{2C93648C-F13D-41B5-9A14-04EDA3248F59}" destId="{A3E8207A-3E59-486D-8BAC-21D8219DA278}" srcOrd="0" destOrd="0" presId="urn:microsoft.com/office/officeart/2005/8/layout/target3"/>
    <dgm:cxn modelId="{03E499E8-9E6E-4F30-9FB9-111A2FB73093}" srcId="{2C93648C-F13D-41B5-9A14-04EDA3248F59}" destId="{58FF95C7-489B-463D-AA22-C3575ADC6409}" srcOrd="0" destOrd="0" parTransId="{59A1BACF-2462-49D7-965C-10D436F77521}" sibTransId="{7EA92955-3D94-4660-88F2-A35817541B10}"/>
    <dgm:cxn modelId="{C9AAC334-401D-49F5-B4C0-CC9FD3F6ECDD}" type="presParOf" srcId="{A3E8207A-3E59-486D-8BAC-21D8219DA278}" destId="{8A825166-CE87-4531-A561-02F764E858EF}" srcOrd="0" destOrd="0" presId="urn:microsoft.com/office/officeart/2005/8/layout/target3"/>
    <dgm:cxn modelId="{5E04DCA2-35AC-4076-A713-731BFA7B698D}" type="presParOf" srcId="{A3E8207A-3E59-486D-8BAC-21D8219DA278}" destId="{66D2B7F1-99F7-4E39-B09B-69B0B921A765}" srcOrd="1" destOrd="0" presId="urn:microsoft.com/office/officeart/2005/8/layout/target3"/>
    <dgm:cxn modelId="{B9C6921F-74CE-4ACC-97F7-64E77A65BCA8}" type="presParOf" srcId="{A3E8207A-3E59-486D-8BAC-21D8219DA278}" destId="{A6D15C53-D0FD-4B4E-8346-71B1689442E7}" srcOrd="2" destOrd="0" presId="urn:microsoft.com/office/officeart/2005/8/layout/target3"/>
    <dgm:cxn modelId="{2130368C-A648-4F27-BE82-A679C8A49446}" type="presParOf" srcId="{A3E8207A-3E59-486D-8BAC-21D8219DA278}" destId="{8B4DCC06-AE13-48C6-8584-98DDF1C1A5D1}" srcOrd="3" destOrd="0" presId="urn:microsoft.com/office/officeart/2005/8/layout/target3"/>
  </dgm:cxnLst>
  <dgm:bg/>
  <dgm:whole/>
  <dgm:extLst>
    <a:ext uri="http://schemas.microsoft.com/office/drawing/2008/diagram"/>
  </dgm:extLst>
</dgm:dataModel>
</file>

<file path=ppt/diagrams/data13.xml><?xml version="1.0" encoding="utf-8"?>
<dgm:dataModel xmlns:dgm="http://schemas.openxmlformats.org/drawingml/2006/diagram" xmlns:a="http://schemas.openxmlformats.org/drawingml/2006/main">
  <dgm:ptLst>
    <dgm:pt modelId="{99AC604C-77AB-4424-8B70-0669DF5347E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D787F425-3C0F-4957-85F7-2951DC02DDCE}">
      <dgm:prSet/>
      <dgm:spPr/>
      <dgm:t>
        <a:bodyPr/>
        <a:lstStyle/>
        <a:p>
          <a:pPr rtl="0"/>
          <a:r>
            <a:rPr lang="ru-RU" b="0" dirty="0" smtClean="0"/>
            <a:t>показывает, как руководство на исследуемом уровне организации проявляет личное лидерство в своем поведении, в вопросах качества и принятии решений. Основными его элементами являются личное участие руководства в определении миссии, видения, политики и стратегии ОО, обеспечение разработки и внедрения СК и др. В зависимости от уровня, на котором проводится самооценка, «руководство» можно рассматриваться как ректор (директор) и проректоры (зам. директора) и т.п.</a:t>
          </a:r>
          <a:endParaRPr lang="ru-RU" b="0" dirty="0"/>
        </a:p>
      </dgm:t>
    </dgm:pt>
    <dgm:pt modelId="{AF3AACD1-E2DB-422C-9F41-0792C894C488}" type="parTrans" cxnId="{9BEC0D25-BBDC-459F-AE7F-256515A23ECF}">
      <dgm:prSet/>
      <dgm:spPr/>
      <dgm:t>
        <a:bodyPr/>
        <a:lstStyle/>
        <a:p>
          <a:endParaRPr lang="ru-RU"/>
        </a:p>
      </dgm:t>
    </dgm:pt>
    <dgm:pt modelId="{E5655D21-CC3D-4DDF-AC2B-B63E3886FCE7}" type="sibTrans" cxnId="{9BEC0D25-BBDC-459F-AE7F-256515A23ECF}">
      <dgm:prSet/>
      <dgm:spPr/>
      <dgm:t>
        <a:bodyPr/>
        <a:lstStyle/>
        <a:p>
          <a:endParaRPr lang="ru-RU"/>
        </a:p>
      </dgm:t>
    </dgm:pt>
    <dgm:pt modelId="{2175CFF0-FA0A-48EF-B7A5-F16956AC6742}" type="pres">
      <dgm:prSet presAssocID="{99AC604C-77AB-4424-8B70-0669DF5347E0}" presName="Name0" presStyleCnt="0">
        <dgm:presLayoutVars>
          <dgm:chMax val="7"/>
          <dgm:dir/>
          <dgm:animLvl val="lvl"/>
          <dgm:resizeHandles val="exact"/>
        </dgm:presLayoutVars>
      </dgm:prSet>
      <dgm:spPr/>
      <dgm:t>
        <a:bodyPr/>
        <a:lstStyle/>
        <a:p>
          <a:endParaRPr lang="ru-RU"/>
        </a:p>
      </dgm:t>
    </dgm:pt>
    <dgm:pt modelId="{7B3C2E57-0ABC-4413-8312-3F827A70C56A}" type="pres">
      <dgm:prSet presAssocID="{D787F425-3C0F-4957-85F7-2951DC02DDCE}" presName="circle1" presStyleLbl="node1" presStyleIdx="0" presStyleCnt="1"/>
      <dgm:spPr/>
    </dgm:pt>
    <dgm:pt modelId="{709D847C-36F4-4F84-8FA0-E282530B4250}" type="pres">
      <dgm:prSet presAssocID="{D787F425-3C0F-4957-85F7-2951DC02DDCE}" presName="space" presStyleCnt="0"/>
      <dgm:spPr/>
    </dgm:pt>
    <dgm:pt modelId="{337259F6-F144-4AA1-AB70-E7B0E0B9725F}" type="pres">
      <dgm:prSet presAssocID="{D787F425-3C0F-4957-85F7-2951DC02DDCE}" presName="rect1" presStyleLbl="alignAcc1" presStyleIdx="0" presStyleCnt="1"/>
      <dgm:spPr/>
      <dgm:t>
        <a:bodyPr/>
        <a:lstStyle/>
        <a:p>
          <a:endParaRPr lang="ru-RU"/>
        </a:p>
      </dgm:t>
    </dgm:pt>
    <dgm:pt modelId="{2C5DD1F7-4D2E-4434-9B45-E3CA3103591D}" type="pres">
      <dgm:prSet presAssocID="{D787F425-3C0F-4957-85F7-2951DC02DDCE}" presName="rect1ParTxNoCh" presStyleLbl="alignAcc1" presStyleIdx="0" presStyleCnt="1">
        <dgm:presLayoutVars>
          <dgm:chMax val="1"/>
          <dgm:bulletEnabled val="1"/>
        </dgm:presLayoutVars>
      </dgm:prSet>
      <dgm:spPr/>
      <dgm:t>
        <a:bodyPr/>
        <a:lstStyle/>
        <a:p>
          <a:endParaRPr lang="ru-RU"/>
        </a:p>
      </dgm:t>
    </dgm:pt>
  </dgm:ptLst>
  <dgm:cxnLst>
    <dgm:cxn modelId="{931BACA8-2292-4F2D-8F5F-436AB06296DE}" type="presOf" srcId="{D787F425-3C0F-4957-85F7-2951DC02DDCE}" destId="{337259F6-F144-4AA1-AB70-E7B0E0B9725F}" srcOrd="0" destOrd="0" presId="urn:microsoft.com/office/officeart/2005/8/layout/target3"/>
    <dgm:cxn modelId="{5E8D8DE6-2287-453F-B07E-829664A63E10}" type="presOf" srcId="{D787F425-3C0F-4957-85F7-2951DC02DDCE}" destId="{2C5DD1F7-4D2E-4434-9B45-E3CA3103591D}" srcOrd="1" destOrd="0" presId="urn:microsoft.com/office/officeart/2005/8/layout/target3"/>
    <dgm:cxn modelId="{9BEC0D25-BBDC-459F-AE7F-256515A23ECF}" srcId="{99AC604C-77AB-4424-8B70-0669DF5347E0}" destId="{D787F425-3C0F-4957-85F7-2951DC02DDCE}" srcOrd="0" destOrd="0" parTransId="{AF3AACD1-E2DB-422C-9F41-0792C894C488}" sibTransId="{E5655D21-CC3D-4DDF-AC2B-B63E3886FCE7}"/>
    <dgm:cxn modelId="{80ECF402-630A-476A-B68A-016C1E3BD7AD}" type="presOf" srcId="{99AC604C-77AB-4424-8B70-0669DF5347E0}" destId="{2175CFF0-FA0A-48EF-B7A5-F16956AC6742}" srcOrd="0" destOrd="0" presId="urn:microsoft.com/office/officeart/2005/8/layout/target3"/>
    <dgm:cxn modelId="{1DE72315-AA81-4891-B9D8-82732B970DC0}" type="presParOf" srcId="{2175CFF0-FA0A-48EF-B7A5-F16956AC6742}" destId="{7B3C2E57-0ABC-4413-8312-3F827A70C56A}" srcOrd="0" destOrd="0" presId="urn:microsoft.com/office/officeart/2005/8/layout/target3"/>
    <dgm:cxn modelId="{173602AF-C185-4456-B818-E27F4C2E54A6}" type="presParOf" srcId="{2175CFF0-FA0A-48EF-B7A5-F16956AC6742}" destId="{709D847C-36F4-4F84-8FA0-E282530B4250}" srcOrd="1" destOrd="0" presId="urn:microsoft.com/office/officeart/2005/8/layout/target3"/>
    <dgm:cxn modelId="{A3D66AE8-D80F-4B3F-9970-7050BBB576F7}" type="presParOf" srcId="{2175CFF0-FA0A-48EF-B7A5-F16956AC6742}" destId="{337259F6-F144-4AA1-AB70-E7B0E0B9725F}" srcOrd="2" destOrd="0" presId="urn:microsoft.com/office/officeart/2005/8/layout/target3"/>
    <dgm:cxn modelId="{027C1C8B-09AB-4044-8BB5-547BBB25DAD0}" type="presParOf" srcId="{2175CFF0-FA0A-48EF-B7A5-F16956AC6742}" destId="{2C5DD1F7-4D2E-4434-9B45-E3CA3103591D}" srcOrd="3" destOrd="0" presId="urn:microsoft.com/office/officeart/2005/8/layout/target3"/>
  </dgm:cxnLst>
  <dgm:bg/>
  <dgm:whole/>
  <dgm:extLst>
    <a:ext uri="http://schemas.microsoft.com/office/drawing/2008/diagram"/>
  </dgm:extLst>
</dgm:dataModel>
</file>

<file path=ppt/diagrams/data14.xml><?xml version="1.0" encoding="utf-8"?>
<dgm:dataModel xmlns:dgm="http://schemas.openxmlformats.org/drawingml/2006/diagram" xmlns:a="http://schemas.openxmlformats.org/drawingml/2006/main">
  <dgm:ptLst>
    <dgm:pt modelId="{FE0C5943-1301-4EB8-BFD5-45D7B99ADB8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AB90CBDB-EAC5-4B9F-B0F8-791BB6E3655B}">
      <dgm:prSet/>
      <dgm:spPr/>
      <dgm:t>
        <a:bodyPr/>
        <a:lstStyle/>
        <a:p>
          <a:pPr rtl="0"/>
          <a:r>
            <a:rPr lang="ru-RU" b="1" i="1" dirty="0" smtClean="0">
              <a:solidFill>
                <a:srgbClr val="800000"/>
              </a:solidFill>
            </a:rPr>
            <a:t>Критерий 2 «Политика и стратегия»</a:t>
          </a:r>
          <a:r>
            <a:rPr lang="ru-RU" b="1" dirty="0" smtClean="0"/>
            <a:t/>
          </a:r>
          <a:br>
            <a:rPr lang="ru-RU" b="1" dirty="0" smtClean="0"/>
          </a:br>
          <a:endParaRPr lang="ru-RU" dirty="0"/>
        </a:p>
      </dgm:t>
    </dgm:pt>
    <dgm:pt modelId="{6C1B3392-36A0-4134-8574-B0631A701C33}" type="parTrans" cxnId="{033E1D2B-747D-48B2-89A2-D063A83D20C0}">
      <dgm:prSet/>
      <dgm:spPr/>
      <dgm:t>
        <a:bodyPr/>
        <a:lstStyle/>
        <a:p>
          <a:endParaRPr lang="ru-RU"/>
        </a:p>
      </dgm:t>
    </dgm:pt>
    <dgm:pt modelId="{6EE99DD6-63B9-4E86-A4C1-F71DB48E4CBE}" type="sibTrans" cxnId="{033E1D2B-747D-48B2-89A2-D063A83D20C0}">
      <dgm:prSet/>
      <dgm:spPr/>
      <dgm:t>
        <a:bodyPr/>
        <a:lstStyle/>
        <a:p>
          <a:endParaRPr lang="ru-RU"/>
        </a:p>
      </dgm:t>
    </dgm:pt>
    <dgm:pt modelId="{8552D427-91F7-4697-9727-BEE1ECD67970}" type="pres">
      <dgm:prSet presAssocID="{FE0C5943-1301-4EB8-BFD5-45D7B99ADB8B}" presName="Name0" presStyleCnt="0">
        <dgm:presLayoutVars>
          <dgm:chMax val="7"/>
          <dgm:dir/>
          <dgm:animLvl val="lvl"/>
          <dgm:resizeHandles val="exact"/>
        </dgm:presLayoutVars>
      </dgm:prSet>
      <dgm:spPr/>
      <dgm:t>
        <a:bodyPr/>
        <a:lstStyle/>
        <a:p>
          <a:endParaRPr lang="ru-RU"/>
        </a:p>
      </dgm:t>
    </dgm:pt>
    <dgm:pt modelId="{315C79D6-4E15-4D05-9B08-6211707DA34B}" type="pres">
      <dgm:prSet presAssocID="{AB90CBDB-EAC5-4B9F-B0F8-791BB6E3655B}" presName="circle1" presStyleLbl="node1" presStyleIdx="0" presStyleCnt="1"/>
      <dgm:spPr/>
    </dgm:pt>
    <dgm:pt modelId="{E196B1E5-FAAA-4DBF-9F99-0E7537016048}" type="pres">
      <dgm:prSet presAssocID="{AB90CBDB-EAC5-4B9F-B0F8-791BB6E3655B}" presName="space" presStyleCnt="0"/>
      <dgm:spPr/>
    </dgm:pt>
    <dgm:pt modelId="{12F0BDB2-0B48-4BD4-AAAF-FDA181FC2184}" type="pres">
      <dgm:prSet presAssocID="{AB90CBDB-EAC5-4B9F-B0F8-791BB6E3655B}" presName="rect1" presStyleLbl="alignAcc1" presStyleIdx="0" presStyleCnt="1"/>
      <dgm:spPr/>
      <dgm:t>
        <a:bodyPr/>
        <a:lstStyle/>
        <a:p>
          <a:endParaRPr lang="ru-RU"/>
        </a:p>
      </dgm:t>
    </dgm:pt>
    <dgm:pt modelId="{26C60431-AC66-409E-8070-15AE15061DAA}" type="pres">
      <dgm:prSet presAssocID="{AB90CBDB-EAC5-4B9F-B0F8-791BB6E3655B}" presName="rect1ParTxNoCh" presStyleLbl="alignAcc1" presStyleIdx="0" presStyleCnt="1">
        <dgm:presLayoutVars>
          <dgm:chMax val="1"/>
          <dgm:bulletEnabled val="1"/>
        </dgm:presLayoutVars>
      </dgm:prSet>
      <dgm:spPr/>
      <dgm:t>
        <a:bodyPr/>
        <a:lstStyle/>
        <a:p>
          <a:endParaRPr lang="ru-RU"/>
        </a:p>
      </dgm:t>
    </dgm:pt>
  </dgm:ptLst>
  <dgm:cxnLst>
    <dgm:cxn modelId="{ED083EC7-E69A-4287-AC9E-FB0298C5826C}" type="presOf" srcId="{AB90CBDB-EAC5-4B9F-B0F8-791BB6E3655B}" destId="{12F0BDB2-0B48-4BD4-AAAF-FDA181FC2184}" srcOrd="0" destOrd="0" presId="urn:microsoft.com/office/officeart/2005/8/layout/target3"/>
    <dgm:cxn modelId="{7A475131-59F6-41AE-B60C-3BF66033E3B9}" type="presOf" srcId="{AB90CBDB-EAC5-4B9F-B0F8-791BB6E3655B}" destId="{26C60431-AC66-409E-8070-15AE15061DAA}" srcOrd="1" destOrd="0" presId="urn:microsoft.com/office/officeart/2005/8/layout/target3"/>
    <dgm:cxn modelId="{D87EDC6F-B6F1-429D-A54C-1483A96CA199}" type="presOf" srcId="{FE0C5943-1301-4EB8-BFD5-45D7B99ADB8B}" destId="{8552D427-91F7-4697-9727-BEE1ECD67970}" srcOrd="0" destOrd="0" presId="urn:microsoft.com/office/officeart/2005/8/layout/target3"/>
    <dgm:cxn modelId="{033E1D2B-747D-48B2-89A2-D063A83D20C0}" srcId="{FE0C5943-1301-4EB8-BFD5-45D7B99ADB8B}" destId="{AB90CBDB-EAC5-4B9F-B0F8-791BB6E3655B}" srcOrd="0" destOrd="0" parTransId="{6C1B3392-36A0-4134-8574-B0631A701C33}" sibTransId="{6EE99DD6-63B9-4E86-A4C1-F71DB48E4CBE}"/>
    <dgm:cxn modelId="{2620630F-5B8D-41FF-A191-16AB44B081D5}" type="presParOf" srcId="{8552D427-91F7-4697-9727-BEE1ECD67970}" destId="{315C79D6-4E15-4D05-9B08-6211707DA34B}" srcOrd="0" destOrd="0" presId="urn:microsoft.com/office/officeart/2005/8/layout/target3"/>
    <dgm:cxn modelId="{6561797A-AACB-4475-904C-82113D2EF452}" type="presParOf" srcId="{8552D427-91F7-4697-9727-BEE1ECD67970}" destId="{E196B1E5-FAAA-4DBF-9F99-0E7537016048}" srcOrd="1" destOrd="0" presId="urn:microsoft.com/office/officeart/2005/8/layout/target3"/>
    <dgm:cxn modelId="{79EB7554-2E9E-4EC1-B7A6-723F574974F1}" type="presParOf" srcId="{8552D427-91F7-4697-9727-BEE1ECD67970}" destId="{12F0BDB2-0B48-4BD4-AAAF-FDA181FC2184}" srcOrd="2" destOrd="0" presId="urn:microsoft.com/office/officeart/2005/8/layout/target3"/>
    <dgm:cxn modelId="{803B445F-88E8-466F-816C-7F9F04E25961}" type="presParOf" srcId="{8552D427-91F7-4697-9727-BEE1ECD67970}" destId="{26C60431-AC66-409E-8070-15AE15061DAA}" srcOrd="3" destOrd="0" presId="urn:microsoft.com/office/officeart/2005/8/layout/target3"/>
  </dgm:cxnLst>
  <dgm:bg/>
  <dgm:whole/>
  <dgm:extLst>
    <a:ext uri="http://schemas.microsoft.com/office/drawing/2008/diagram"/>
  </dgm:extLst>
</dgm:dataModel>
</file>

<file path=ppt/diagrams/data15.xml><?xml version="1.0" encoding="utf-8"?>
<dgm:dataModel xmlns:dgm="http://schemas.openxmlformats.org/drawingml/2006/diagram" xmlns:a="http://schemas.openxmlformats.org/drawingml/2006/main">
  <dgm:ptLst>
    <dgm:pt modelId="{B03CAA76-1500-4600-BE3B-A9C6CFF40F9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FE1396F6-3734-4DF0-8998-EFF6B31D05C0}">
      <dgm:prSet/>
      <dgm:spPr/>
      <dgm:t>
        <a:bodyPr/>
        <a:lstStyle/>
        <a:p>
          <a:pPr rtl="0"/>
          <a:r>
            <a:rPr lang="ru-RU" b="0" dirty="0" smtClean="0"/>
            <a:t>касается целей и стратегических планов ОО, используемых для реализации этих целей. Политика затрагивает различные аспекты деятельности ОО. Этот критерий характеризует, как учебное заведение реализует свое предназначение посредством четко сформулированной, нацеленной на соблюдение всех заинтересованных сторон стратегии.</a:t>
          </a:r>
          <a:endParaRPr lang="ru-RU" b="0" dirty="0"/>
        </a:p>
      </dgm:t>
    </dgm:pt>
    <dgm:pt modelId="{08B23FFC-50AF-4E3B-BB94-FC0E1E86200C}" type="parTrans" cxnId="{2261C172-E629-40E1-B7E9-B5DAAAD8D08E}">
      <dgm:prSet/>
      <dgm:spPr/>
      <dgm:t>
        <a:bodyPr/>
        <a:lstStyle/>
        <a:p>
          <a:endParaRPr lang="ru-RU"/>
        </a:p>
      </dgm:t>
    </dgm:pt>
    <dgm:pt modelId="{986B71AE-8EC6-4671-84DE-85DA9A42084B}" type="sibTrans" cxnId="{2261C172-E629-40E1-B7E9-B5DAAAD8D08E}">
      <dgm:prSet/>
      <dgm:spPr/>
      <dgm:t>
        <a:bodyPr/>
        <a:lstStyle/>
        <a:p>
          <a:endParaRPr lang="ru-RU"/>
        </a:p>
      </dgm:t>
    </dgm:pt>
    <dgm:pt modelId="{31021B46-AC0F-48BD-A897-5AA47C1F5F29}" type="pres">
      <dgm:prSet presAssocID="{B03CAA76-1500-4600-BE3B-A9C6CFF40F93}" presName="Name0" presStyleCnt="0">
        <dgm:presLayoutVars>
          <dgm:chMax val="7"/>
          <dgm:dir/>
          <dgm:animLvl val="lvl"/>
          <dgm:resizeHandles val="exact"/>
        </dgm:presLayoutVars>
      </dgm:prSet>
      <dgm:spPr/>
      <dgm:t>
        <a:bodyPr/>
        <a:lstStyle/>
        <a:p>
          <a:endParaRPr lang="ru-RU"/>
        </a:p>
      </dgm:t>
    </dgm:pt>
    <dgm:pt modelId="{17CA1ADC-C155-4119-926F-50FBDCC1D082}" type="pres">
      <dgm:prSet presAssocID="{FE1396F6-3734-4DF0-8998-EFF6B31D05C0}" presName="circle1" presStyleLbl="node1" presStyleIdx="0" presStyleCnt="1"/>
      <dgm:spPr/>
    </dgm:pt>
    <dgm:pt modelId="{C56FBDC4-48F4-4C16-ABDD-6255005DFCB1}" type="pres">
      <dgm:prSet presAssocID="{FE1396F6-3734-4DF0-8998-EFF6B31D05C0}" presName="space" presStyleCnt="0"/>
      <dgm:spPr/>
    </dgm:pt>
    <dgm:pt modelId="{AD5ACF93-8523-4EF2-A952-027B482AF915}" type="pres">
      <dgm:prSet presAssocID="{FE1396F6-3734-4DF0-8998-EFF6B31D05C0}" presName="rect1" presStyleLbl="alignAcc1" presStyleIdx="0" presStyleCnt="1"/>
      <dgm:spPr/>
      <dgm:t>
        <a:bodyPr/>
        <a:lstStyle/>
        <a:p>
          <a:endParaRPr lang="ru-RU"/>
        </a:p>
      </dgm:t>
    </dgm:pt>
    <dgm:pt modelId="{D6523284-6A60-499C-9A21-B950534235A7}" type="pres">
      <dgm:prSet presAssocID="{FE1396F6-3734-4DF0-8998-EFF6B31D05C0}" presName="rect1ParTxNoCh" presStyleLbl="alignAcc1" presStyleIdx="0" presStyleCnt="1">
        <dgm:presLayoutVars>
          <dgm:chMax val="1"/>
          <dgm:bulletEnabled val="1"/>
        </dgm:presLayoutVars>
      </dgm:prSet>
      <dgm:spPr/>
      <dgm:t>
        <a:bodyPr/>
        <a:lstStyle/>
        <a:p>
          <a:endParaRPr lang="ru-RU"/>
        </a:p>
      </dgm:t>
    </dgm:pt>
  </dgm:ptLst>
  <dgm:cxnLst>
    <dgm:cxn modelId="{E9E04D59-2F1B-431A-B5C6-AE7ED4563A5A}" type="presOf" srcId="{FE1396F6-3734-4DF0-8998-EFF6B31D05C0}" destId="{D6523284-6A60-499C-9A21-B950534235A7}" srcOrd="1" destOrd="0" presId="urn:microsoft.com/office/officeart/2005/8/layout/target3"/>
    <dgm:cxn modelId="{2261C172-E629-40E1-B7E9-B5DAAAD8D08E}" srcId="{B03CAA76-1500-4600-BE3B-A9C6CFF40F93}" destId="{FE1396F6-3734-4DF0-8998-EFF6B31D05C0}" srcOrd="0" destOrd="0" parTransId="{08B23FFC-50AF-4E3B-BB94-FC0E1E86200C}" sibTransId="{986B71AE-8EC6-4671-84DE-85DA9A42084B}"/>
    <dgm:cxn modelId="{AF9EC34D-0BDE-436E-BCF3-3903126A2B83}" type="presOf" srcId="{FE1396F6-3734-4DF0-8998-EFF6B31D05C0}" destId="{AD5ACF93-8523-4EF2-A952-027B482AF915}" srcOrd="0" destOrd="0" presId="urn:microsoft.com/office/officeart/2005/8/layout/target3"/>
    <dgm:cxn modelId="{47A087F4-0FB0-427D-84FD-AFA98B350D1B}" type="presOf" srcId="{B03CAA76-1500-4600-BE3B-A9C6CFF40F93}" destId="{31021B46-AC0F-48BD-A897-5AA47C1F5F29}" srcOrd="0" destOrd="0" presId="urn:microsoft.com/office/officeart/2005/8/layout/target3"/>
    <dgm:cxn modelId="{9E1C730D-3D5A-465B-B239-896259250703}" type="presParOf" srcId="{31021B46-AC0F-48BD-A897-5AA47C1F5F29}" destId="{17CA1ADC-C155-4119-926F-50FBDCC1D082}" srcOrd="0" destOrd="0" presId="urn:microsoft.com/office/officeart/2005/8/layout/target3"/>
    <dgm:cxn modelId="{AFDD21D4-F066-44CE-B87E-420595FF501F}" type="presParOf" srcId="{31021B46-AC0F-48BD-A897-5AA47C1F5F29}" destId="{C56FBDC4-48F4-4C16-ABDD-6255005DFCB1}" srcOrd="1" destOrd="0" presId="urn:microsoft.com/office/officeart/2005/8/layout/target3"/>
    <dgm:cxn modelId="{48D8D495-328F-4F9E-BBD9-C91AAC942FD0}" type="presParOf" srcId="{31021B46-AC0F-48BD-A897-5AA47C1F5F29}" destId="{AD5ACF93-8523-4EF2-A952-027B482AF915}" srcOrd="2" destOrd="0" presId="urn:microsoft.com/office/officeart/2005/8/layout/target3"/>
    <dgm:cxn modelId="{854923DB-CE83-42F0-8E76-E71152C4A159}" type="presParOf" srcId="{31021B46-AC0F-48BD-A897-5AA47C1F5F29}" destId="{D6523284-6A60-499C-9A21-B950534235A7}" srcOrd="3" destOrd="0" presId="urn:microsoft.com/office/officeart/2005/8/layout/target3"/>
  </dgm:cxnLst>
  <dgm:bg/>
  <dgm:whole/>
  <dgm:extLst>
    <a:ext uri="http://schemas.microsoft.com/office/drawing/2008/diagram"/>
  </dgm:extLst>
</dgm:dataModel>
</file>

<file path=ppt/diagrams/data16.xml><?xml version="1.0" encoding="utf-8"?>
<dgm:dataModel xmlns:dgm="http://schemas.openxmlformats.org/drawingml/2006/diagram" xmlns:a="http://schemas.openxmlformats.org/drawingml/2006/main">
  <dgm:ptLst>
    <dgm:pt modelId="{B67E0133-1427-4780-9292-EF2CC8EF6B78}"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9F200445-1CDD-4CDC-83F3-8302CE3D4AEC}">
      <dgm:prSet/>
      <dgm:spPr/>
      <dgm:t>
        <a:bodyPr/>
        <a:lstStyle/>
        <a:p>
          <a:pPr rtl="0"/>
          <a:r>
            <a:rPr lang="ru-RU" b="1" i="1" dirty="0" smtClean="0">
              <a:solidFill>
                <a:srgbClr val="800000"/>
              </a:solidFill>
            </a:rPr>
            <a:t>Критерий 3 «Менеджмент персонала»</a:t>
          </a:r>
          <a:r>
            <a:rPr lang="ru-RU" dirty="0" smtClean="0"/>
            <a:t/>
          </a:r>
          <a:br>
            <a:rPr lang="ru-RU" dirty="0" smtClean="0"/>
          </a:br>
          <a:endParaRPr lang="ru-RU" dirty="0"/>
        </a:p>
      </dgm:t>
    </dgm:pt>
    <dgm:pt modelId="{5598127F-CB13-41C0-B9A0-94909DD37734}" type="parTrans" cxnId="{BA045045-62DB-446F-98D6-E0E74EAEBA77}">
      <dgm:prSet/>
      <dgm:spPr/>
      <dgm:t>
        <a:bodyPr/>
        <a:lstStyle/>
        <a:p>
          <a:endParaRPr lang="ru-RU"/>
        </a:p>
      </dgm:t>
    </dgm:pt>
    <dgm:pt modelId="{5E94A2DB-A4A9-4D58-BE5E-9163C003C2FE}" type="sibTrans" cxnId="{BA045045-62DB-446F-98D6-E0E74EAEBA77}">
      <dgm:prSet/>
      <dgm:spPr/>
      <dgm:t>
        <a:bodyPr/>
        <a:lstStyle/>
        <a:p>
          <a:endParaRPr lang="ru-RU"/>
        </a:p>
      </dgm:t>
    </dgm:pt>
    <dgm:pt modelId="{E51917D3-092F-40C4-9C35-A81899DC31C0}" type="pres">
      <dgm:prSet presAssocID="{B67E0133-1427-4780-9292-EF2CC8EF6B78}" presName="Name0" presStyleCnt="0">
        <dgm:presLayoutVars>
          <dgm:chMax val="7"/>
          <dgm:dir/>
          <dgm:animLvl val="lvl"/>
          <dgm:resizeHandles val="exact"/>
        </dgm:presLayoutVars>
      </dgm:prSet>
      <dgm:spPr/>
      <dgm:t>
        <a:bodyPr/>
        <a:lstStyle/>
        <a:p>
          <a:endParaRPr lang="ru-RU"/>
        </a:p>
      </dgm:t>
    </dgm:pt>
    <dgm:pt modelId="{41CF9CD6-5281-473B-8FC0-B8E2E0BE5485}" type="pres">
      <dgm:prSet presAssocID="{9F200445-1CDD-4CDC-83F3-8302CE3D4AEC}" presName="circle1" presStyleLbl="node1" presStyleIdx="0" presStyleCnt="1"/>
      <dgm:spPr/>
    </dgm:pt>
    <dgm:pt modelId="{E85D63DF-ACC6-4949-96C7-9497743C7A17}" type="pres">
      <dgm:prSet presAssocID="{9F200445-1CDD-4CDC-83F3-8302CE3D4AEC}" presName="space" presStyleCnt="0"/>
      <dgm:spPr/>
    </dgm:pt>
    <dgm:pt modelId="{E2EBB09B-560D-4063-A60A-4BCAE69F8839}" type="pres">
      <dgm:prSet presAssocID="{9F200445-1CDD-4CDC-83F3-8302CE3D4AEC}" presName="rect1" presStyleLbl="alignAcc1" presStyleIdx="0" presStyleCnt="1"/>
      <dgm:spPr/>
      <dgm:t>
        <a:bodyPr/>
        <a:lstStyle/>
        <a:p>
          <a:endParaRPr lang="ru-RU"/>
        </a:p>
      </dgm:t>
    </dgm:pt>
    <dgm:pt modelId="{5DEFDE3D-A285-4C39-B8E1-C73763A25288}" type="pres">
      <dgm:prSet presAssocID="{9F200445-1CDD-4CDC-83F3-8302CE3D4AEC}" presName="rect1ParTxNoCh" presStyleLbl="alignAcc1" presStyleIdx="0" presStyleCnt="1">
        <dgm:presLayoutVars>
          <dgm:chMax val="1"/>
          <dgm:bulletEnabled val="1"/>
        </dgm:presLayoutVars>
      </dgm:prSet>
      <dgm:spPr/>
      <dgm:t>
        <a:bodyPr/>
        <a:lstStyle/>
        <a:p>
          <a:endParaRPr lang="ru-RU"/>
        </a:p>
      </dgm:t>
    </dgm:pt>
  </dgm:ptLst>
  <dgm:cxnLst>
    <dgm:cxn modelId="{BA045045-62DB-446F-98D6-E0E74EAEBA77}" srcId="{B67E0133-1427-4780-9292-EF2CC8EF6B78}" destId="{9F200445-1CDD-4CDC-83F3-8302CE3D4AEC}" srcOrd="0" destOrd="0" parTransId="{5598127F-CB13-41C0-B9A0-94909DD37734}" sibTransId="{5E94A2DB-A4A9-4D58-BE5E-9163C003C2FE}"/>
    <dgm:cxn modelId="{9BA1B7B7-FCA0-4251-A782-944631BC38C2}" type="presOf" srcId="{9F200445-1CDD-4CDC-83F3-8302CE3D4AEC}" destId="{5DEFDE3D-A285-4C39-B8E1-C73763A25288}" srcOrd="1" destOrd="0" presId="urn:microsoft.com/office/officeart/2005/8/layout/target3"/>
    <dgm:cxn modelId="{BD5CD4D5-A122-49C1-AAB9-89C4D381B3F0}" type="presOf" srcId="{9F200445-1CDD-4CDC-83F3-8302CE3D4AEC}" destId="{E2EBB09B-560D-4063-A60A-4BCAE69F8839}" srcOrd="0" destOrd="0" presId="urn:microsoft.com/office/officeart/2005/8/layout/target3"/>
    <dgm:cxn modelId="{A0750AE5-76E4-4068-938C-75561BD61DF2}" type="presOf" srcId="{B67E0133-1427-4780-9292-EF2CC8EF6B78}" destId="{E51917D3-092F-40C4-9C35-A81899DC31C0}" srcOrd="0" destOrd="0" presId="urn:microsoft.com/office/officeart/2005/8/layout/target3"/>
    <dgm:cxn modelId="{50378224-1A8E-426E-9265-70CA9F35163A}" type="presParOf" srcId="{E51917D3-092F-40C4-9C35-A81899DC31C0}" destId="{41CF9CD6-5281-473B-8FC0-B8E2E0BE5485}" srcOrd="0" destOrd="0" presId="urn:microsoft.com/office/officeart/2005/8/layout/target3"/>
    <dgm:cxn modelId="{3017935E-4265-4574-A4E2-D8E7A25F9031}" type="presParOf" srcId="{E51917D3-092F-40C4-9C35-A81899DC31C0}" destId="{E85D63DF-ACC6-4949-96C7-9497743C7A17}" srcOrd="1" destOrd="0" presId="urn:microsoft.com/office/officeart/2005/8/layout/target3"/>
    <dgm:cxn modelId="{95D202E3-849B-4D1C-92F3-2C9901F2F773}" type="presParOf" srcId="{E51917D3-092F-40C4-9C35-A81899DC31C0}" destId="{E2EBB09B-560D-4063-A60A-4BCAE69F8839}" srcOrd="2" destOrd="0" presId="urn:microsoft.com/office/officeart/2005/8/layout/target3"/>
    <dgm:cxn modelId="{8138471F-1543-463E-B212-DE9C4886B0C0}" type="presParOf" srcId="{E51917D3-092F-40C4-9C35-A81899DC31C0}" destId="{5DEFDE3D-A285-4C39-B8E1-C73763A25288}" srcOrd="3" destOrd="0" presId="urn:microsoft.com/office/officeart/2005/8/layout/target3"/>
  </dgm:cxnLst>
  <dgm:bg/>
  <dgm:whole/>
  <dgm:extLst>
    <a:ext uri="http://schemas.microsoft.com/office/drawing/2008/diagram"/>
  </dgm:extLst>
</dgm:dataModel>
</file>

<file path=ppt/diagrams/data17.xml><?xml version="1.0" encoding="utf-8"?>
<dgm:dataModel xmlns:dgm="http://schemas.openxmlformats.org/drawingml/2006/diagram" xmlns:a="http://schemas.openxmlformats.org/drawingml/2006/main">
  <dgm:ptLst>
    <dgm:pt modelId="{3FF94976-705D-43B7-B3DB-0754DB0C757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F5C329CD-F806-4CED-BACF-1043031B639E}">
      <dgm:prSet/>
      <dgm:spPr/>
      <dgm:t>
        <a:bodyPr/>
        <a:lstStyle/>
        <a:p>
          <a:pPr rtl="0"/>
          <a:r>
            <a:rPr lang="ru-RU" dirty="0" smtClean="0"/>
            <a:t>касается как количественного, так и качественного аспекта управления персоналом ОО. Этот критерий характеризует, как учебное заведение управляет персоналом, способствует повышению уровня знаний, квалификации и полному раскрытию потенциала своих сотрудников на индивидуальном, групповом и организационном уровнях.</a:t>
          </a:r>
          <a:endParaRPr lang="ru-RU" dirty="0"/>
        </a:p>
      </dgm:t>
    </dgm:pt>
    <dgm:pt modelId="{F1EB9A34-D685-4EE3-861D-FCF581D569ED}" type="parTrans" cxnId="{C3677B32-1077-4637-87D6-7E7AA5C35A54}">
      <dgm:prSet/>
      <dgm:spPr/>
      <dgm:t>
        <a:bodyPr/>
        <a:lstStyle/>
        <a:p>
          <a:endParaRPr lang="ru-RU"/>
        </a:p>
      </dgm:t>
    </dgm:pt>
    <dgm:pt modelId="{6E2F9AED-7DF9-4423-B930-2C19B8BEC331}" type="sibTrans" cxnId="{C3677B32-1077-4637-87D6-7E7AA5C35A54}">
      <dgm:prSet/>
      <dgm:spPr/>
      <dgm:t>
        <a:bodyPr/>
        <a:lstStyle/>
        <a:p>
          <a:endParaRPr lang="ru-RU"/>
        </a:p>
      </dgm:t>
    </dgm:pt>
    <dgm:pt modelId="{9A3B8D12-907D-4505-8E6A-737B46C22466}" type="pres">
      <dgm:prSet presAssocID="{3FF94976-705D-43B7-B3DB-0754DB0C7574}" presName="Name0" presStyleCnt="0">
        <dgm:presLayoutVars>
          <dgm:chMax val="7"/>
          <dgm:dir/>
          <dgm:animLvl val="lvl"/>
          <dgm:resizeHandles val="exact"/>
        </dgm:presLayoutVars>
      </dgm:prSet>
      <dgm:spPr/>
      <dgm:t>
        <a:bodyPr/>
        <a:lstStyle/>
        <a:p>
          <a:endParaRPr lang="ru-RU"/>
        </a:p>
      </dgm:t>
    </dgm:pt>
    <dgm:pt modelId="{68D06935-7056-4A53-866A-0ABB6196904C}" type="pres">
      <dgm:prSet presAssocID="{F5C329CD-F806-4CED-BACF-1043031B639E}" presName="circle1" presStyleLbl="node1" presStyleIdx="0" presStyleCnt="1"/>
      <dgm:spPr/>
    </dgm:pt>
    <dgm:pt modelId="{14814369-F504-41D7-9DA6-F1610A2889BA}" type="pres">
      <dgm:prSet presAssocID="{F5C329CD-F806-4CED-BACF-1043031B639E}" presName="space" presStyleCnt="0"/>
      <dgm:spPr/>
    </dgm:pt>
    <dgm:pt modelId="{0870A7D8-A596-40A3-8FD9-562ED812D2AC}" type="pres">
      <dgm:prSet presAssocID="{F5C329CD-F806-4CED-BACF-1043031B639E}" presName="rect1" presStyleLbl="alignAcc1" presStyleIdx="0" presStyleCnt="1"/>
      <dgm:spPr/>
      <dgm:t>
        <a:bodyPr/>
        <a:lstStyle/>
        <a:p>
          <a:endParaRPr lang="ru-RU"/>
        </a:p>
      </dgm:t>
    </dgm:pt>
    <dgm:pt modelId="{136C51B2-E3D9-421C-9B30-DA2ACCC5323F}" type="pres">
      <dgm:prSet presAssocID="{F5C329CD-F806-4CED-BACF-1043031B639E}" presName="rect1ParTxNoCh" presStyleLbl="alignAcc1" presStyleIdx="0" presStyleCnt="1">
        <dgm:presLayoutVars>
          <dgm:chMax val="1"/>
          <dgm:bulletEnabled val="1"/>
        </dgm:presLayoutVars>
      </dgm:prSet>
      <dgm:spPr/>
      <dgm:t>
        <a:bodyPr/>
        <a:lstStyle/>
        <a:p>
          <a:endParaRPr lang="ru-RU"/>
        </a:p>
      </dgm:t>
    </dgm:pt>
  </dgm:ptLst>
  <dgm:cxnLst>
    <dgm:cxn modelId="{483DBC38-533A-4234-93C0-8307A8466B8D}" type="presOf" srcId="{F5C329CD-F806-4CED-BACF-1043031B639E}" destId="{0870A7D8-A596-40A3-8FD9-562ED812D2AC}" srcOrd="0" destOrd="0" presId="urn:microsoft.com/office/officeart/2005/8/layout/target3"/>
    <dgm:cxn modelId="{BA9E3D67-666A-4246-B017-3F43AD1162CB}" type="presOf" srcId="{F5C329CD-F806-4CED-BACF-1043031B639E}" destId="{136C51B2-E3D9-421C-9B30-DA2ACCC5323F}" srcOrd="1" destOrd="0" presId="urn:microsoft.com/office/officeart/2005/8/layout/target3"/>
    <dgm:cxn modelId="{AA9B4455-E8F2-48C8-9732-79D90426E400}" type="presOf" srcId="{3FF94976-705D-43B7-B3DB-0754DB0C7574}" destId="{9A3B8D12-907D-4505-8E6A-737B46C22466}" srcOrd="0" destOrd="0" presId="urn:microsoft.com/office/officeart/2005/8/layout/target3"/>
    <dgm:cxn modelId="{C3677B32-1077-4637-87D6-7E7AA5C35A54}" srcId="{3FF94976-705D-43B7-B3DB-0754DB0C7574}" destId="{F5C329CD-F806-4CED-BACF-1043031B639E}" srcOrd="0" destOrd="0" parTransId="{F1EB9A34-D685-4EE3-861D-FCF581D569ED}" sibTransId="{6E2F9AED-7DF9-4423-B930-2C19B8BEC331}"/>
    <dgm:cxn modelId="{5247BEB5-3775-4C2B-86DC-632894BDE1A0}" type="presParOf" srcId="{9A3B8D12-907D-4505-8E6A-737B46C22466}" destId="{68D06935-7056-4A53-866A-0ABB6196904C}" srcOrd="0" destOrd="0" presId="urn:microsoft.com/office/officeart/2005/8/layout/target3"/>
    <dgm:cxn modelId="{59B0034E-94C6-471A-BC60-439AA13FE10E}" type="presParOf" srcId="{9A3B8D12-907D-4505-8E6A-737B46C22466}" destId="{14814369-F504-41D7-9DA6-F1610A2889BA}" srcOrd="1" destOrd="0" presId="urn:microsoft.com/office/officeart/2005/8/layout/target3"/>
    <dgm:cxn modelId="{9E29257D-426A-4A3B-8B24-3853E8D4B46C}" type="presParOf" srcId="{9A3B8D12-907D-4505-8E6A-737B46C22466}" destId="{0870A7D8-A596-40A3-8FD9-562ED812D2AC}" srcOrd="2" destOrd="0" presId="urn:microsoft.com/office/officeart/2005/8/layout/target3"/>
    <dgm:cxn modelId="{0A436478-55CB-452D-A963-84882AFE5DBF}" type="presParOf" srcId="{9A3B8D12-907D-4505-8E6A-737B46C22466}" destId="{136C51B2-E3D9-421C-9B30-DA2ACCC5323F}" srcOrd="3" destOrd="0" presId="urn:microsoft.com/office/officeart/2005/8/layout/target3"/>
  </dgm:cxnLst>
  <dgm:bg/>
  <dgm:whole/>
  <dgm:extLst>
    <a:ext uri="http://schemas.microsoft.com/office/drawing/2008/diagram"/>
  </dgm:extLst>
</dgm:dataModel>
</file>

<file path=ppt/diagrams/data18.xml><?xml version="1.0" encoding="utf-8"?>
<dgm:dataModel xmlns:dgm="http://schemas.openxmlformats.org/drawingml/2006/diagram" xmlns:a="http://schemas.openxmlformats.org/drawingml/2006/main">
  <dgm:ptLst>
    <dgm:pt modelId="{E6836851-5A28-4E32-BC3E-7825C7A8A12E}"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6DB07AB0-0F52-4263-A7E8-0F6A438462C9}">
      <dgm:prSet/>
      <dgm:spPr/>
      <dgm:t>
        <a:bodyPr/>
        <a:lstStyle/>
        <a:p>
          <a:pPr rtl="0"/>
          <a:r>
            <a:rPr lang="ru-RU" b="1" i="1" dirty="0" smtClean="0">
              <a:solidFill>
                <a:srgbClr val="800000"/>
              </a:solidFill>
            </a:rPr>
            <a:t>Критерий 4 «Ресурсы и партнеры»</a:t>
          </a:r>
          <a:r>
            <a:rPr lang="ru-RU" dirty="0" smtClean="0"/>
            <a:t/>
          </a:r>
          <a:br>
            <a:rPr lang="ru-RU" dirty="0" smtClean="0"/>
          </a:br>
          <a:endParaRPr lang="ru-RU" dirty="0"/>
        </a:p>
      </dgm:t>
    </dgm:pt>
    <dgm:pt modelId="{391F5147-0581-4416-9735-9195A6928D41}" type="parTrans" cxnId="{175DCEB8-4873-4FA3-A239-BD2772435AD2}">
      <dgm:prSet/>
      <dgm:spPr/>
      <dgm:t>
        <a:bodyPr/>
        <a:lstStyle/>
        <a:p>
          <a:endParaRPr lang="ru-RU"/>
        </a:p>
      </dgm:t>
    </dgm:pt>
    <dgm:pt modelId="{6842B07F-4B98-4C92-9EED-1B8398BC2992}" type="sibTrans" cxnId="{175DCEB8-4873-4FA3-A239-BD2772435AD2}">
      <dgm:prSet/>
      <dgm:spPr/>
      <dgm:t>
        <a:bodyPr/>
        <a:lstStyle/>
        <a:p>
          <a:endParaRPr lang="ru-RU"/>
        </a:p>
      </dgm:t>
    </dgm:pt>
    <dgm:pt modelId="{958B020D-F866-451A-8215-ED3496DEB66C}" type="pres">
      <dgm:prSet presAssocID="{E6836851-5A28-4E32-BC3E-7825C7A8A12E}" presName="Name0" presStyleCnt="0">
        <dgm:presLayoutVars>
          <dgm:chMax val="7"/>
          <dgm:dir/>
          <dgm:animLvl val="lvl"/>
          <dgm:resizeHandles val="exact"/>
        </dgm:presLayoutVars>
      </dgm:prSet>
      <dgm:spPr/>
      <dgm:t>
        <a:bodyPr/>
        <a:lstStyle/>
        <a:p>
          <a:endParaRPr lang="ru-RU"/>
        </a:p>
      </dgm:t>
    </dgm:pt>
    <dgm:pt modelId="{A57B115C-614C-46C7-B7D0-46EB5E4C2737}" type="pres">
      <dgm:prSet presAssocID="{6DB07AB0-0F52-4263-A7E8-0F6A438462C9}" presName="circle1" presStyleLbl="node1" presStyleIdx="0" presStyleCnt="1"/>
      <dgm:spPr/>
    </dgm:pt>
    <dgm:pt modelId="{44AF06E0-54D0-478E-AFC7-96ED0AD73DA1}" type="pres">
      <dgm:prSet presAssocID="{6DB07AB0-0F52-4263-A7E8-0F6A438462C9}" presName="space" presStyleCnt="0"/>
      <dgm:spPr/>
    </dgm:pt>
    <dgm:pt modelId="{6FFF83C7-9E34-4AD8-A146-7569C81ED90F}" type="pres">
      <dgm:prSet presAssocID="{6DB07AB0-0F52-4263-A7E8-0F6A438462C9}" presName="rect1" presStyleLbl="alignAcc1" presStyleIdx="0" presStyleCnt="1"/>
      <dgm:spPr/>
      <dgm:t>
        <a:bodyPr/>
        <a:lstStyle/>
        <a:p>
          <a:endParaRPr lang="ru-RU"/>
        </a:p>
      </dgm:t>
    </dgm:pt>
    <dgm:pt modelId="{955CE2C2-94AC-4D32-A53F-C1B8EBBBD71C}" type="pres">
      <dgm:prSet presAssocID="{6DB07AB0-0F52-4263-A7E8-0F6A438462C9}" presName="rect1ParTxNoCh" presStyleLbl="alignAcc1" presStyleIdx="0" presStyleCnt="1">
        <dgm:presLayoutVars>
          <dgm:chMax val="1"/>
          <dgm:bulletEnabled val="1"/>
        </dgm:presLayoutVars>
      </dgm:prSet>
      <dgm:spPr/>
      <dgm:t>
        <a:bodyPr/>
        <a:lstStyle/>
        <a:p>
          <a:endParaRPr lang="ru-RU"/>
        </a:p>
      </dgm:t>
    </dgm:pt>
  </dgm:ptLst>
  <dgm:cxnLst>
    <dgm:cxn modelId="{A87C967D-B986-4604-BCDC-9AD4E9599621}" type="presOf" srcId="{6DB07AB0-0F52-4263-A7E8-0F6A438462C9}" destId="{6FFF83C7-9E34-4AD8-A146-7569C81ED90F}" srcOrd="0" destOrd="0" presId="urn:microsoft.com/office/officeart/2005/8/layout/target3"/>
    <dgm:cxn modelId="{AF46D987-6534-4028-A90B-12D17BCBE829}" type="presOf" srcId="{E6836851-5A28-4E32-BC3E-7825C7A8A12E}" destId="{958B020D-F866-451A-8215-ED3496DEB66C}" srcOrd="0" destOrd="0" presId="urn:microsoft.com/office/officeart/2005/8/layout/target3"/>
    <dgm:cxn modelId="{5634EBC6-98D1-4157-BA1E-66A674E5A4EB}" type="presOf" srcId="{6DB07AB0-0F52-4263-A7E8-0F6A438462C9}" destId="{955CE2C2-94AC-4D32-A53F-C1B8EBBBD71C}" srcOrd="1" destOrd="0" presId="urn:microsoft.com/office/officeart/2005/8/layout/target3"/>
    <dgm:cxn modelId="{175DCEB8-4873-4FA3-A239-BD2772435AD2}" srcId="{E6836851-5A28-4E32-BC3E-7825C7A8A12E}" destId="{6DB07AB0-0F52-4263-A7E8-0F6A438462C9}" srcOrd="0" destOrd="0" parTransId="{391F5147-0581-4416-9735-9195A6928D41}" sibTransId="{6842B07F-4B98-4C92-9EED-1B8398BC2992}"/>
    <dgm:cxn modelId="{F6BD5FD0-F837-492F-8D66-0C1AC3769F44}" type="presParOf" srcId="{958B020D-F866-451A-8215-ED3496DEB66C}" destId="{A57B115C-614C-46C7-B7D0-46EB5E4C2737}" srcOrd="0" destOrd="0" presId="urn:microsoft.com/office/officeart/2005/8/layout/target3"/>
    <dgm:cxn modelId="{8D3CCA7C-C0E7-406D-8060-101DD176DFA8}" type="presParOf" srcId="{958B020D-F866-451A-8215-ED3496DEB66C}" destId="{44AF06E0-54D0-478E-AFC7-96ED0AD73DA1}" srcOrd="1" destOrd="0" presId="urn:microsoft.com/office/officeart/2005/8/layout/target3"/>
    <dgm:cxn modelId="{3BA42F5E-5BFB-40AC-9D61-483E2E86B963}" type="presParOf" srcId="{958B020D-F866-451A-8215-ED3496DEB66C}" destId="{6FFF83C7-9E34-4AD8-A146-7569C81ED90F}" srcOrd="2" destOrd="0" presId="urn:microsoft.com/office/officeart/2005/8/layout/target3"/>
    <dgm:cxn modelId="{63492A58-399F-43A1-9CB8-2B3511FA4937}" type="presParOf" srcId="{958B020D-F866-451A-8215-ED3496DEB66C}" destId="{955CE2C2-94AC-4D32-A53F-C1B8EBBBD71C}" srcOrd="3" destOrd="0" presId="urn:microsoft.com/office/officeart/2005/8/layout/target3"/>
  </dgm:cxnLst>
  <dgm:bg/>
  <dgm:whole/>
  <dgm:extLst>
    <a:ext uri="http://schemas.microsoft.com/office/drawing/2008/diagram"/>
  </dgm:extLst>
</dgm:dataModel>
</file>

<file path=ppt/diagrams/data19.xml><?xml version="1.0" encoding="utf-8"?>
<dgm:dataModel xmlns:dgm="http://schemas.openxmlformats.org/drawingml/2006/diagram" xmlns:a="http://schemas.openxmlformats.org/drawingml/2006/main">
  <dgm:ptLst>
    <dgm:pt modelId="{6B706885-A41D-40AD-A99E-9EF092F6595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21B3CCFD-926C-4035-8EEA-2ED8E96359C2}">
      <dgm:prSet/>
      <dgm:spPr/>
      <dgm:t>
        <a:bodyPr/>
        <a:lstStyle/>
        <a:p>
          <a:pPr rtl="0"/>
          <a:r>
            <a:rPr lang="ru-RU" dirty="0" smtClean="0"/>
            <a:t>Этот критерий характеризует, как ОО планирует отношения с внешними партнерами и управляет внутренними ресурсами в целях поддержания политики и стратегии, а также обеспечения эффективности своих процессов.</a:t>
          </a:r>
          <a:endParaRPr lang="ru-RU" dirty="0"/>
        </a:p>
      </dgm:t>
    </dgm:pt>
    <dgm:pt modelId="{20FF56EB-8F45-46A1-A2C4-B0728EB502CE}" type="parTrans" cxnId="{2BB1CEB8-9E11-46EB-9926-695674CD1152}">
      <dgm:prSet/>
      <dgm:spPr/>
      <dgm:t>
        <a:bodyPr/>
        <a:lstStyle/>
        <a:p>
          <a:endParaRPr lang="ru-RU"/>
        </a:p>
      </dgm:t>
    </dgm:pt>
    <dgm:pt modelId="{E28C8E0F-06BD-428F-ABFB-F8669A374E82}" type="sibTrans" cxnId="{2BB1CEB8-9E11-46EB-9926-695674CD1152}">
      <dgm:prSet/>
      <dgm:spPr/>
      <dgm:t>
        <a:bodyPr/>
        <a:lstStyle/>
        <a:p>
          <a:endParaRPr lang="ru-RU"/>
        </a:p>
      </dgm:t>
    </dgm:pt>
    <dgm:pt modelId="{488BAE59-030B-4BE5-AEC5-6ECF75036EA2}" type="pres">
      <dgm:prSet presAssocID="{6B706885-A41D-40AD-A99E-9EF092F65955}" presName="Name0" presStyleCnt="0">
        <dgm:presLayoutVars>
          <dgm:chMax val="7"/>
          <dgm:dir/>
          <dgm:animLvl val="lvl"/>
          <dgm:resizeHandles val="exact"/>
        </dgm:presLayoutVars>
      </dgm:prSet>
      <dgm:spPr/>
      <dgm:t>
        <a:bodyPr/>
        <a:lstStyle/>
        <a:p>
          <a:endParaRPr lang="ru-RU"/>
        </a:p>
      </dgm:t>
    </dgm:pt>
    <dgm:pt modelId="{F1BE6F8B-00B8-4A36-9C16-7F3CD0DFC991}" type="pres">
      <dgm:prSet presAssocID="{21B3CCFD-926C-4035-8EEA-2ED8E96359C2}" presName="circle1" presStyleLbl="node1" presStyleIdx="0" presStyleCnt="1"/>
      <dgm:spPr/>
    </dgm:pt>
    <dgm:pt modelId="{44BF1B22-6D9D-4219-97C0-616F2E0F2888}" type="pres">
      <dgm:prSet presAssocID="{21B3CCFD-926C-4035-8EEA-2ED8E96359C2}" presName="space" presStyleCnt="0"/>
      <dgm:spPr/>
    </dgm:pt>
    <dgm:pt modelId="{F38945A9-BB09-46E6-9932-0503D402AB0E}" type="pres">
      <dgm:prSet presAssocID="{21B3CCFD-926C-4035-8EEA-2ED8E96359C2}" presName="rect1" presStyleLbl="alignAcc1" presStyleIdx="0" presStyleCnt="1"/>
      <dgm:spPr/>
      <dgm:t>
        <a:bodyPr/>
        <a:lstStyle/>
        <a:p>
          <a:endParaRPr lang="ru-RU"/>
        </a:p>
      </dgm:t>
    </dgm:pt>
    <dgm:pt modelId="{F7570F1A-F5C0-4FCB-985C-509A79E56D44}" type="pres">
      <dgm:prSet presAssocID="{21B3CCFD-926C-4035-8EEA-2ED8E96359C2}" presName="rect1ParTxNoCh" presStyleLbl="alignAcc1" presStyleIdx="0" presStyleCnt="1">
        <dgm:presLayoutVars>
          <dgm:chMax val="1"/>
          <dgm:bulletEnabled val="1"/>
        </dgm:presLayoutVars>
      </dgm:prSet>
      <dgm:spPr/>
      <dgm:t>
        <a:bodyPr/>
        <a:lstStyle/>
        <a:p>
          <a:endParaRPr lang="ru-RU"/>
        </a:p>
      </dgm:t>
    </dgm:pt>
  </dgm:ptLst>
  <dgm:cxnLst>
    <dgm:cxn modelId="{E1A15048-642E-4717-A3A6-61B2477129AC}" type="presOf" srcId="{21B3CCFD-926C-4035-8EEA-2ED8E96359C2}" destId="{F7570F1A-F5C0-4FCB-985C-509A79E56D44}" srcOrd="1" destOrd="0" presId="urn:microsoft.com/office/officeart/2005/8/layout/target3"/>
    <dgm:cxn modelId="{329AB44F-7C41-4A59-A3F1-77B862A8F85D}" type="presOf" srcId="{21B3CCFD-926C-4035-8EEA-2ED8E96359C2}" destId="{F38945A9-BB09-46E6-9932-0503D402AB0E}" srcOrd="0" destOrd="0" presId="urn:microsoft.com/office/officeart/2005/8/layout/target3"/>
    <dgm:cxn modelId="{A85218D5-B1EB-4A72-9736-702126D65E48}" type="presOf" srcId="{6B706885-A41D-40AD-A99E-9EF092F65955}" destId="{488BAE59-030B-4BE5-AEC5-6ECF75036EA2}" srcOrd="0" destOrd="0" presId="urn:microsoft.com/office/officeart/2005/8/layout/target3"/>
    <dgm:cxn modelId="{2BB1CEB8-9E11-46EB-9926-695674CD1152}" srcId="{6B706885-A41D-40AD-A99E-9EF092F65955}" destId="{21B3CCFD-926C-4035-8EEA-2ED8E96359C2}" srcOrd="0" destOrd="0" parTransId="{20FF56EB-8F45-46A1-A2C4-B0728EB502CE}" sibTransId="{E28C8E0F-06BD-428F-ABFB-F8669A374E82}"/>
    <dgm:cxn modelId="{6F2E9C29-1101-417D-B5C6-1A7B64119999}" type="presParOf" srcId="{488BAE59-030B-4BE5-AEC5-6ECF75036EA2}" destId="{F1BE6F8B-00B8-4A36-9C16-7F3CD0DFC991}" srcOrd="0" destOrd="0" presId="urn:microsoft.com/office/officeart/2005/8/layout/target3"/>
    <dgm:cxn modelId="{BDD7D7DB-5B72-4CE1-8D08-9F7BF29EE9C8}" type="presParOf" srcId="{488BAE59-030B-4BE5-AEC5-6ECF75036EA2}" destId="{44BF1B22-6D9D-4219-97C0-616F2E0F2888}" srcOrd="1" destOrd="0" presId="urn:microsoft.com/office/officeart/2005/8/layout/target3"/>
    <dgm:cxn modelId="{4D751E69-5DB1-4CBF-BBEE-C5370956B05B}" type="presParOf" srcId="{488BAE59-030B-4BE5-AEC5-6ECF75036EA2}" destId="{F38945A9-BB09-46E6-9932-0503D402AB0E}" srcOrd="2" destOrd="0" presId="urn:microsoft.com/office/officeart/2005/8/layout/target3"/>
    <dgm:cxn modelId="{7ECD897A-BB18-4EE6-841F-086BDE56C959}" type="presParOf" srcId="{488BAE59-030B-4BE5-AEC5-6ECF75036EA2}" destId="{F7570F1A-F5C0-4FCB-985C-509A79E56D44}" srcOrd="3" destOrd="0" presId="urn:microsoft.com/office/officeart/2005/8/layout/target3"/>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06686474-7559-4A6C-9DFD-1893078E3C52}"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8029E100-4332-4F88-88F2-1C762A596D35}">
      <dgm:prSet/>
      <dgm:spPr/>
      <dgm:t>
        <a:bodyPr/>
        <a:lstStyle/>
        <a:p>
          <a:pPr rtl="0"/>
          <a:r>
            <a:rPr lang="ru-RU" b="1" i="1" dirty="0" smtClean="0">
              <a:solidFill>
                <a:srgbClr val="800000"/>
              </a:solidFill>
            </a:rPr>
            <a:t>Обзор стандарта ИСО 9001:2000</a:t>
          </a:r>
          <a:r>
            <a:rPr lang="ru-RU" b="1" dirty="0" smtClean="0"/>
            <a:t/>
          </a:r>
          <a:br>
            <a:rPr lang="ru-RU" b="1" dirty="0" smtClean="0"/>
          </a:br>
          <a:r>
            <a:rPr lang="ru-RU" b="1" dirty="0" smtClean="0"/>
            <a:t>		</a:t>
          </a:r>
          <a:r>
            <a:rPr lang="ru-RU" dirty="0" smtClean="0">
              <a:solidFill>
                <a:srgbClr val="800000"/>
              </a:solidFill>
            </a:rPr>
            <a:t>5 основных глав:</a:t>
          </a:r>
          <a:endParaRPr lang="ru-RU" b="1" dirty="0">
            <a:solidFill>
              <a:srgbClr val="800000"/>
            </a:solidFill>
          </a:endParaRPr>
        </a:p>
      </dgm:t>
    </dgm:pt>
    <dgm:pt modelId="{C4FA054E-4D13-450E-9530-5BB75BED4B4C}" type="parTrans" cxnId="{4387A652-9E6E-4FB1-8F2E-DA75ECC302D8}">
      <dgm:prSet/>
      <dgm:spPr/>
      <dgm:t>
        <a:bodyPr/>
        <a:lstStyle/>
        <a:p>
          <a:endParaRPr lang="ru-RU"/>
        </a:p>
      </dgm:t>
    </dgm:pt>
    <dgm:pt modelId="{02DC8E98-66F8-44EA-8320-D530919425FC}" type="sibTrans" cxnId="{4387A652-9E6E-4FB1-8F2E-DA75ECC302D8}">
      <dgm:prSet/>
      <dgm:spPr/>
      <dgm:t>
        <a:bodyPr/>
        <a:lstStyle/>
        <a:p>
          <a:endParaRPr lang="ru-RU"/>
        </a:p>
      </dgm:t>
    </dgm:pt>
    <dgm:pt modelId="{C5AB55D8-C609-48D4-B91B-CDF890BE5A70}" type="pres">
      <dgm:prSet presAssocID="{06686474-7559-4A6C-9DFD-1893078E3C52}" presName="Name0" presStyleCnt="0">
        <dgm:presLayoutVars>
          <dgm:chMax val="7"/>
          <dgm:dir/>
          <dgm:animLvl val="lvl"/>
          <dgm:resizeHandles val="exact"/>
        </dgm:presLayoutVars>
      </dgm:prSet>
      <dgm:spPr/>
      <dgm:t>
        <a:bodyPr/>
        <a:lstStyle/>
        <a:p>
          <a:endParaRPr lang="ru-RU"/>
        </a:p>
      </dgm:t>
    </dgm:pt>
    <dgm:pt modelId="{879DDDA8-B2B9-4272-BEA2-9DCC4F46057D}" type="pres">
      <dgm:prSet presAssocID="{8029E100-4332-4F88-88F2-1C762A596D35}" presName="circle1" presStyleLbl="node1" presStyleIdx="0" presStyleCnt="1"/>
      <dgm:spPr/>
    </dgm:pt>
    <dgm:pt modelId="{C2B428E2-4037-465D-AAFF-5A41B0EACE77}" type="pres">
      <dgm:prSet presAssocID="{8029E100-4332-4F88-88F2-1C762A596D35}" presName="space" presStyleCnt="0"/>
      <dgm:spPr/>
    </dgm:pt>
    <dgm:pt modelId="{6EA8B5C1-598E-4140-8F08-8C4FCF6C9DDB}" type="pres">
      <dgm:prSet presAssocID="{8029E100-4332-4F88-88F2-1C762A596D35}" presName="rect1" presStyleLbl="alignAcc1" presStyleIdx="0" presStyleCnt="1" custLinFactNeighborX="-383" custLinFactNeighborY="-63"/>
      <dgm:spPr/>
      <dgm:t>
        <a:bodyPr/>
        <a:lstStyle/>
        <a:p>
          <a:endParaRPr lang="ru-RU"/>
        </a:p>
      </dgm:t>
    </dgm:pt>
    <dgm:pt modelId="{8BE3C7C8-B1CB-4ACF-87A8-F91069FC81BE}" type="pres">
      <dgm:prSet presAssocID="{8029E100-4332-4F88-88F2-1C762A596D35}" presName="rect1ParTxNoCh" presStyleLbl="alignAcc1" presStyleIdx="0" presStyleCnt="1">
        <dgm:presLayoutVars>
          <dgm:chMax val="1"/>
          <dgm:bulletEnabled val="1"/>
        </dgm:presLayoutVars>
      </dgm:prSet>
      <dgm:spPr/>
      <dgm:t>
        <a:bodyPr/>
        <a:lstStyle/>
        <a:p>
          <a:endParaRPr lang="ru-RU"/>
        </a:p>
      </dgm:t>
    </dgm:pt>
  </dgm:ptLst>
  <dgm:cxnLst>
    <dgm:cxn modelId="{CE867993-ECA8-43F3-85FA-2B0E551BD73C}" type="presOf" srcId="{8029E100-4332-4F88-88F2-1C762A596D35}" destId="{6EA8B5C1-598E-4140-8F08-8C4FCF6C9DDB}" srcOrd="0" destOrd="0" presId="urn:microsoft.com/office/officeart/2005/8/layout/target3"/>
    <dgm:cxn modelId="{C6EA13A1-117D-4B77-9F9B-951577981D07}" type="presOf" srcId="{06686474-7559-4A6C-9DFD-1893078E3C52}" destId="{C5AB55D8-C609-48D4-B91B-CDF890BE5A70}" srcOrd="0" destOrd="0" presId="urn:microsoft.com/office/officeart/2005/8/layout/target3"/>
    <dgm:cxn modelId="{4387A652-9E6E-4FB1-8F2E-DA75ECC302D8}" srcId="{06686474-7559-4A6C-9DFD-1893078E3C52}" destId="{8029E100-4332-4F88-88F2-1C762A596D35}" srcOrd="0" destOrd="0" parTransId="{C4FA054E-4D13-450E-9530-5BB75BED4B4C}" sibTransId="{02DC8E98-66F8-44EA-8320-D530919425FC}"/>
    <dgm:cxn modelId="{9674B81E-900F-4EA3-AF53-D2C65FB415B1}" type="presOf" srcId="{8029E100-4332-4F88-88F2-1C762A596D35}" destId="{8BE3C7C8-B1CB-4ACF-87A8-F91069FC81BE}" srcOrd="1" destOrd="0" presId="urn:microsoft.com/office/officeart/2005/8/layout/target3"/>
    <dgm:cxn modelId="{3218DB08-2C6C-40FB-8152-0F18A1945C3A}" type="presParOf" srcId="{C5AB55D8-C609-48D4-B91B-CDF890BE5A70}" destId="{879DDDA8-B2B9-4272-BEA2-9DCC4F46057D}" srcOrd="0" destOrd="0" presId="urn:microsoft.com/office/officeart/2005/8/layout/target3"/>
    <dgm:cxn modelId="{651868B8-33C5-44AE-B184-709B09B675C9}" type="presParOf" srcId="{C5AB55D8-C609-48D4-B91B-CDF890BE5A70}" destId="{C2B428E2-4037-465D-AAFF-5A41B0EACE77}" srcOrd="1" destOrd="0" presId="urn:microsoft.com/office/officeart/2005/8/layout/target3"/>
    <dgm:cxn modelId="{6058EF29-EC3F-4991-876A-BF193262E3F1}" type="presParOf" srcId="{C5AB55D8-C609-48D4-B91B-CDF890BE5A70}" destId="{6EA8B5C1-598E-4140-8F08-8C4FCF6C9DDB}" srcOrd="2" destOrd="0" presId="urn:microsoft.com/office/officeart/2005/8/layout/target3"/>
    <dgm:cxn modelId="{B95EB4EB-D7D5-4BE3-A62C-175A079701FA}" type="presParOf" srcId="{C5AB55D8-C609-48D4-B91B-CDF890BE5A70}" destId="{8BE3C7C8-B1CB-4ACF-87A8-F91069FC81BE}" srcOrd="3" destOrd="0" presId="urn:microsoft.com/office/officeart/2005/8/layout/target3"/>
  </dgm:cxnLst>
  <dgm:bg/>
  <dgm:whole/>
  <dgm:extLst>
    <a:ext uri="http://schemas.microsoft.com/office/drawing/2008/diagram"/>
  </dgm:extLst>
</dgm:dataModel>
</file>

<file path=ppt/diagrams/data20.xml><?xml version="1.0" encoding="utf-8"?>
<dgm:dataModel xmlns:dgm="http://schemas.openxmlformats.org/drawingml/2006/diagram" xmlns:a="http://schemas.openxmlformats.org/drawingml/2006/main">
  <dgm:ptLst>
    <dgm:pt modelId="{8C9A4287-8DD5-4410-BB0B-7FDA2AC8833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3C07C9E9-B3E4-44E5-A9ED-68BCCFD8BA7D}">
      <dgm:prSet/>
      <dgm:spPr/>
      <dgm:t>
        <a:bodyPr/>
        <a:lstStyle/>
        <a:p>
          <a:pPr rtl="0"/>
          <a:r>
            <a:rPr lang="ru-RU" b="1" i="1" dirty="0" smtClean="0">
              <a:solidFill>
                <a:srgbClr val="800000"/>
              </a:solidFill>
            </a:rPr>
            <a:t>Критерий 5 «Менеджмент процессов»</a:t>
          </a:r>
          <a:r>
            <a:rPr lang="ru-RU" dirty="0" smtClean="0"/>
            <a:t/>
          </a:r>
          <a:br>
            <a:rPr lang="ru-RU" dirty="0" smtClean="0"/>
          </a:br>
          <a:endParaRPr lang="ru-RU" dirty="0"/>
        </a:p>
      </dgm:t>
    </dgm:pt>
    <dgm:pt modelId="{A55E5479-4633-4755-B5E1-7493B05ECFA8}" type="parTrans" cxnId="{100A7549-1AD3-49D9-83B2-499DEDD101D8}">
      <dgm:prSet/>
      <dgm:spPr/>
      <dgm:t>
        <a:bodyPr/>
        <a:lstStyle/>
        <a:p>
          <a:endParaRPr lang="ru-RU"/>
        </a:p>
      </dgm:t>
    </dgm:pt>
    <dgm:pt modelId="{AE1DC015-8895-4A15-8EDB-3AB8BA6F18E6}" type="sibTrans" cxnId="{100A7549-1AD3-49D9-83B2-499DEDD101D8}">
      <dgm:prSet/>
      <dgm:spPr/>
      <dgm:t>
        <a:bodyPr/>
        <a:lstStyle/>
        <a:p>
          <a:endParaRPr lang="ru-RU"/>
        </a:p>
      </dgm:t>
    </dgm:pt>
    <dgm:pt modelId="{553233F0-902F-4301-BC76-9F3E89AA0B2C}" type="pres">
      <dgm:prSet presAssocID="{8C9A4287-8DD5-4410-BB0B-7FDA2AC8833F}" presName="Name0" presStyleCnt="0">
        <dgm:presLayoutVars>
          <dgm:chMax val="7"/>
          <dgm:dir/>
          <dgm:animLvl val="lvl"/>
          <dgm:resizeHandles val="exact"/>
        </dgm:presLayoutVars>
      </dgm:prSet>
      <dgm:spPr/>
      <dgm:t>
        <a:bodyPr/>
        <a:lstStyle/>
        <a:p>
          <a:endParaRPr lang="ru-RU"/>
        </a:p>
      </dgm:t>
    </dgm:pt>
    <dgm:pt modelId="{375DC48C-F03F-4602-BF12-7171DA9887CF}" type="pres">
      <dgm:prSet presAssocID="{3C07C9E9-B3E4-44E5-A9ED-68BCCFD8BA7D}" presName="circle1" presStyleLbl="node1" presStyleIdx="0" presStyleCnt="1"/>
      <dgm:spPr/>
    </dgm:pt>
    <dgm:pt modelId="{5202AC4F-6C9A-4F99-8DC9-5466D38F09D1}" type="pres">
      <dgm:prSet presAssocID="{3C07C9E9-B3E4-44E5-A9ED-68BCCFD8BA7D}" presName="space" presStyleCnt="0"/>
      <dgm:spPr/>
    </dgm:pt>
    <dgm:pt modelId="{1BB0BF32-187A-4815-A384-78E4EB2A65EB}" type="pres">
      <dgm:prSet presAssocID="{3C07C9E9-B3E4-44E5-A9ED-68BCCFD8BA7D}" presName="rect1" presStyleLbl="alignAcc1" presStyleIdx="0" presStyleCnt="1"/>
      <dgm:spPr/>
      <dgm:t>
        <a:bodyPr/>
        <a:lstStyle/>
        <a:p>
          <a:endParaRPr lang="ru-RU"/>
        </a:p>
      </dgm:t>
    </dgm:pt>
    <dgm:pt modelId="{80DFCD99-28E0-4EE6-B9DA-029AA1787616}" type="pres">
      <dgm:prSet presAssocID="{3C07C9E9-B3E4-44E5-A9ED-68BCCFD8BA7D}" presName="rect1ParTxNoCh" presStyleLbl="alignAcc1" presStyleIdx="0" presStyleCnt="1">
        <dgm:presLayoutVars>
          <dgm:chMax val="1"/>
          <dgm:bulletEnabled val="1"/>
        </dgm:presLayoutVars>
      </dgm:prSet>
      <dgm:spPr/>
      <dgm:t>
        <a:bodyPr/>
        <a:lstStyle/>
        <a:p>
          <a:endParaRPr lang="ru-RU"/>
        </a:p>
      </dgm:t>
    </dgm:pt>
  </dgm:ptLst>
  <dgm:cxnLst>
    <dgm:cxn modelId="{B461CCA9-4F45-4662-B0EC-986B6A6CBD8A}" type="presOf" srcId="{3C07C9E9-B3E4-44E5-A9ED-68BCCFD8BA7D}" destId="{80DFCD99-28E0-4EE6-B9DA-029AA1787616}" srcOrd="1" destOrd="0" presId="urn:microsoft.com/office/officeart/2005/8/layout/target3"/>
    <dgm:cxn modelId="{100A7549-1AD3-49D9-83B2-499DEDD101D8}" srcId="{8C9A4287-8DD5-4410-BB0B-7FDA2AC8833F}" destId="{3C07C9E9-B3E4-44E5-A9ED-68BCCFD8BA7D}" srcOrd="0" destOrd="0" parTransId="{A55E5479-4633-4755-B5E1-7493B05ECFA8}" sibTransId="{AE1DC015-8895-4A15-8EDB-3AB8BA6F18E6}"/>
    <dgm:cxn modelId="{97628259-3C7D-4718-9723-B40E78BEA082}" type="presOf" srcId="{8C9A4287-8DD5-4410-BB0B-7FDA2AC8833F}" destId="{553233F0-902F-4301-BC76-9F3E89AA0B2C}" srcOrd="0" destOrd="0" presId="urn:microsoft.com/office/officeart/2005/8/layout/target3"/>
    <dgm:cxn modelId="{335BF34B-986D-4791-B75D-C48A2B4C4C18}" type="presOf" srcId="{3C07C9E9-B3E4-44E5-A9ED-68BCCFD8BA7D}" destId="{1BB0BF32-187A-4815-A384-78E4EB2A65EB}" srcOrd="0" destOrd="0" presId="urn:microsoft.com/office/officeart/2005/8/layout/target3"/>
    <dgm:cxn modelId="{6BCECE4C-D8E0-4978-9E66-ABA01E087765}" type="presParOf" srcId="{553233F0-902F-4301-BC76-9F3E89AA0B2C}" destId="{375DC48C-F03F-4602-BF12-7171DA9887CF}" srcOrd="0" destOrd="0" presId="urn:microsoft.com/office/officeart/2005/8/layout/target3"/>
    <dgm:cxn modelId="{7B217528-9ABA-4929-84F3-02596CBC3F89}" type="presParOf" srcId="{553233F0-902F-4301-BC76-9F3E89AA0B2C}" destId="{5202AC4F-6C9A-4F99-8DC9-5466D38F09D1}" srcOrd="1" destOrd="0" presId="urn:microsoft.com/office/officeart/2005/8/layout/target3"/>
    <dgm:cxn modelId="{1125FD31-5A14-4F85-A591-DC8C52FF7164}" type="presParOf" srcId="{553233F0-902F-4301-BC76-9F3E89AA0B2C}" destId="{1BB0BF32-187A-4815-A384-78E4EB2A65EB}" srcOrd="2" destOrd="0" presId="urn:microsoft.com/office/officeart/2005/8/layout/target3"/>
    <dgm:cxn modelId="{26E17270-85B1-4686-AA0A-4A55B5A86025}" type="presParOf" srcId="{553233F0-902F-4301-BC76-9F3E89AA0B2C}" destId="{80DFCD99-28E0-4EE6-B9DA-029AA1787616}" srcOrd="3" destOrd="0" presId="urn:microsoft.com/office/officeart/2005/8/layout/target3"/>
  </dgm:cxnLst>
  <dgm:bg/>
  <dgm:whole/>
  <dgm:extLst>
    <a:ext uri="http://schemas.microsoft.com/office/drawing/2008/diagram"/>
  </dgm:extLst>
</dgm:dataModel>
</file>

<file path=ppt/diagrams/data21.xml><?xml version="1.0" encoding="utf-8"?>
<dgm:dataModel xmlns:dgm="http://schemas.openxmlformats.org/drawingml/2006/diagram" xmlns:a="http://schemas.openxmlformats.org/drawingml/2006/main">
  <dgm:ptLst>
    <dgm:pt modelId="{E1CEEAA8-8D89-420F-829A-219A4A63890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9BCD5A1B-E7B0-46E6-8C36-7D7F4947CF01}">
      <dgm:prSet/>
      <dgm:spPr/>
      <dgm:t>
        <a:bodyPr/>
        <a:lstStyle/>
        <a:p>
          <a:pPr rtl="0"/>
          <a:r>
            <a:rPr lang="ru-RU" dirty="0" smtClean="0"/>
            <a:t>Этот критерий характеризует, как ОО планирует, проектирует и совершенствует свои процессы и управляет ими с целью реализации политики и стратегии и наиболее полного удовлетворения потребностей всех заинтересованных сторон. </a:t>
          </a:r>
          <a:endParaRPr lang="ru-RU" dirty="0"/>
        </a:p>
      </dgm:t>
    </dgm:pt>
    <dgm:pt modelId="{B3DADA5C-56E9-41AA-A71D-A732DCF2D6E7}" type="parTrans" cxnId="{304EFF62-B1DA-4D1C-8E21-3316136226FB}">
      <dgm:prSet/>
      <dgm:spPr/>
      <dgm:t>
        <a:bodyPr/>
        <a:lstStyle/>
        <a:p>
          <a:endParaRPr lang="ru-RU"/>
        </a:p>
      </dgm:t>
    </dgm:pt>
    <dgm:pt modelId="{225B0874-336A-4156-94A4-919FA9E69167}" type="sibTrans" cxnId="{304EFF62-B1DA-4D1C-8E21-3316136226FB}">
      <dgm:prSet/>
      <dgm:spPr/>
      <dgm:t>
        <a:bodyPr/>
        <a:lstStyle/>
        <a:p>
          <a:endParaRPr lang="ru-RU"/>
        </a:p>
      </dgm:t>
    </dgm:pt>
    <dgm:pt modelId="{C77D0500-D7EA-4EAB-BC43-EBCCFCC3675B}" type="pres">
      <dgm:prSet presAssocID="{E1CEEAA8-8D89-420F-829A-219A4A638901}" presName="Name0" presStyleCnt="0">
        <dgm:presLayoutVars>
          <dgm:chMax val="7"/>
          <dgm:dir/>
          <dgm:animLvl val="lvl"/>
          <dgm:resizeHandles val="exact"/>
        </dgm:presLayoutVars>
      </dgm:prSet>
      <dgm:spPr/>
      <dgm:t>
        <a:bodyPr/>
        <a:lstStyle/>
        <a:p>
          <a:endParaRPr lang="ru-RU"/>
        </a:p>
      </dgm:t>
    </dgm:pt>
    <dgm:pt modelId="{506F3D03-B2F2-4857-A0A9-B0C33351605E}" type="pres">
      <dgm:prSet presAssocID="{9BCD5A1B-E7B0-46E6-8C36-7D7F4947CF01}" presName="circle1" presStyleLbl="node1" presStyleIdx="0" presStyleCnt="1"/>
      <dgm:spPr/>
    </dgm:pt>
    <dgm:pt modelId="{C89AEEFF-0998-4B9A-A0D9-CE2DA635ABFB}" type="pres">
      <dgm:prSet presAssocID="{9BCD5A1B-E7B0-46E6-8C36-7D7F4947CF01}" presName="space" presStyleCnt="0"/>
      <dgm:spPr/>
    </dgm:pt>
    <dgm:pt modelId="{A7493D91-B396-4571-92DB-45B5D24889F2}" type="pres">
      <dgm:prSet presAssocID="{9BCD5A1B-E7B0-46E6-8C36-7D7F4947CF01}" presName="rect1" presStyleLbl="alignAcc1" presStyleIdx="0" presStyleCnt="1"/>
      <dgm:spPr/>
      <dgm:t>
        <a:bodyPr/>
        <a:lstStyle/>
        <a:p>
          <a:endParaRPr lang="ru-RU"/>
        </a:p>
      </dgm:t>
    </dgm:pt>
    <dgm:pt modelId="{AB809AA8-8063-432D-89E6-5C7B9818CB37}" type="pres">
      <dgm:prSet presAssocID="{9BCD5A1B-E7B0-46E6-8C36-7D7F4947CF01}" presName="rect1ParTxNoCh" presStyleLbl="alignAcc1" presStyleIdx="0" presStyleCnt="1">
        <dgm:presLayoutVars>
          <dgm:chMax val="1"/>
          <dgm:bulletEnabled val="1"/>
        </dgm:presLayoutVars>
      </dgm:prSet>
      <dgm:spPr/>
      <dgm:t>
        <a:bodyPr/>
        <a:lstStyle/>
        <a:p>
          <a:endParaRPr lang="ru-RU"/>
        </a:p>
      </dgm:t>
    </dgm:pt>
  </dgm:ptLst>
  <dgm:cxnLst>
    <dgm:cxn modelId="{792F682F-2D52-4F3A-820F-CC5781B208E6}" type="presOf" srcId="{9BCD5A1B-E7B0-46E6-8C36-7D7F4947CF01}" destId="{A7493D91-B396-4571-92DB-45B5D24889F2}" srcOrd="0" destOrd="0" presId="urn:microsoft.com/office/officeart/2005/8/layout/target3"/>
    <dgm:cxn modelId="{7F8560DF-A09C-4799-8AC4-A635975EB6D0}" type="presOf" srcId="{E1CEEAA8-8D89-420F-829A-219A4A638901}" destId="{C77D0500-D7EA-4EAB-BC43-EBCCFCC3675B}" srcOrd="0" destOrd="0" presId="urn:microsoft.com/office/officeart/2005/8/layout/target3"/>
    <dgm:cxn modelId="{304EFF62-B1DA-4D1C-8E21-3316136226FB}" srcId="{E1CEEAA8-8D89-420F-829A-219A4A638901}" destId="{9BCD5A1B-E7B0-46E6-8C36-7D7F4947CF01}" srcOrd="0" destOrd="0" parTransId="{B3DADA5C-56E9-41AA-A71D-A732DCF2D6E7}" sibTransId="{225B0874-336A-4156-94A4-919FA9E69167}"/>
    <dgm:cxn modelId="{CF1E3BC1-9050-4F04-B2B5-69A965607AE0}" type="presOf" srcId="{9BCD5A1B-E7B0-46E6-8C36-7D7F4947CF01}" destId="{AB809AA8-8063-432D-89E6-5C7B9818CB37}" srcOrd="1" destOrd="0" presId="urn:microsoft.com/office/officeart/2005/8/layout/target3"/>
    <dgm:cxn modelId="{3BA3E914-6649-463D-9637-430AD4EF5006}" type="presParOf" srcId="{C77D0500-D7EA-4EAB-BC43-EBCCFCC3675B}" destId="{506F3D03-B2F2-4857-A0A9-B0C33351605E}" srcOrd="0" destOrd="0" presId="urn:microsoft.com/office/officeart/2005/8/layout/target3"/>
    <dgm:cxn modelId="{9E57D820-69A0-4CAE-AB07-96115738C7E4}" type="presParOf" srcId="{C77D0500-D7EA-4EAB-BC43-EBCCFCC3675B}" destId="{C89AEEFF-0998-4B9A-A0D9-CE2DA635ABFB}" srcOrd="1" destOrd="0" presId="urn:microsoft.com/office/officeart/2005/8/layout/target3"/>
    <dgm:cxn modelId="{22526061-00CA-4745-B47B-B6EE8088C377}" type="presParOf" srcId="{C77D0500-D7EA-4EAB-BC43-EBCCFCC3675B}" destId="{A7493D91-B396-4571-92DB-45B5D24889F2}" srcOrd="2" destOrd="0" presId="urn:microsoft.com/office/officeart/2005/8/layout/target3"/>
    <dgm:cxn modelId="{BDE2BA5C-0716-4589-B293-869EA3781A0C}" type="presParOf" srcId="{C77D0500-D7EA-4EAB-BC43-EBCCFCC3675B}" destId="{AB809AA8-8063-432D-89E6-5C7B9818CB37}" srcOrd="3" destOrd="0" presId="urn:microsoft.com/office/officeart/2005/8/layout/target3"/>
  </dgm:cxnLst>
  <dgm:bg/>
  <dgm:whole/>
  <dgm:extLst>
    <a:ext uri="http://schemas.microsoft.com/office/drawing/2008/diagram"/>
  </dgm:extLst>
</dgm:dataModel>
</file>

<file path=ppt/diagrams/data22.xml><?xml version="1.0" encoding="utf-8"?>
<dgm:dataModel xmlns:dgm="http://schemas.openxmlformats.org/drawingml/2006/diagram" xmlns:a="http://schemas.openxmlformats.org/drawingml/2006/main">
  <dgm:ptLst>
    <dgm:pt modelId="{F1DFAE2E-58B5-46A9-BEC6-DAAE6FC04E3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10843843-F043-4E41-ABFD-7D84707D0E41}">
      <dgm:prSet/>
      <dgm:spPr/>
      <dgm:t>
        <a:bodyPr/>
        <a:lstStyle/>
        <a:p>
          <a:pPr rtl="0"/>
          <a:r>
            <a:rPr lang="ru-RU" dirty="0" smtClean="0"/>
            <a:t>Три подкритерия:</a:t>
          </a:r>
          <a:br>
            <a:rPr lang="ru-RU" dirty="0" smtClean="0"/>
          </a:br>
          <a:endParaRPr lang="ru-RU" dirty="0"/>
        </a:p>
      </dgm:t>
    </dgm:pt>
    <dgm:pt modelId="{FD5B5853-BA9F-4337-B8E1-1EA80CB63C1E}" type="parTrans" cxnId="{F524BC16-7ACE-4119-A683-EC18302EC773}">
      <dgm:prSet/>
      <dgm:spPr/>
      <dgm:t>
        <a:bodyPr/>
        <a:lstStyle/>
        <a:p>
          <a:endParaRPr lang="ru-RU"/>
        </a:p>
      </dgm:t>
    </dgm:pt>
    <dgm:pt modelId="{A78AEB39-70E8-48F0-A12B-E15B8E714E4D}" type="sibTrans" cxnId="{F524BC16-7ACE-4119-A683-EC18302EC773}">
      <dgm:prSet/>
      <dgm:spPr/>
      <dgm:t>
        <a:bodyPr/>
        <a:lstStyle/>
        <a:p>
          <a:endParaRPr lang="ru-RU"/>
        </a:p>
      </dgm:t>
    </dgm:pt>
    <dgm:pt modelId="{F5518B7C-945A-403B-B680-D3892D30A467}" type="pres">
      <dgm:prSet presAssocID="{F1DFAE2E-58B5-46A9-BEC6-DAAE6FC04E30}" presName="linear" presStyleCnt="0">
        <dgm:presLayoutVars>
          <dgm:animLvl val="lvl"/>
          <dgm:resizeHandles val="exact"/>
        </dgm:presLayoutVars>
      </dgm:prSet>
      <dgm:spPr/>
      <dgm:t>
        <a:bodyPr/>
        <a:lstStyle/>
        <a:p>
          <a:endParaRPr lang="ru-RU"/>
        </a:p>
      </dgm:t>
    </dgm:pt>
    <dgm:pt modelId="{A2A46C3B-B970-4934-9B20-D0C9E84CBBAF}" type="pres">
      <dgm:prSet presAssocID="{10843843-F043-4E41-ABFD-7D84707D0E41}" presName="parentText" presStyleLbl="node1" presStyleIdx="0" presStyleCnt="1">
        <dgm:presLayoutVars>
          <dgm:chMax val="0"/>
          <dgm:bulletEnabled val="1"/>
        </dgm:presLayoutVars>
      </dgm:prSet>
      <dgm:spPr/>
      <dgm:t>
        <a:bodyPr/>
        <a:lstStyle/>
        <a:p>
          <a:endParaRPr lang="ru-RU"/>
        </a:p>
      </dgm:t>
    </dgm:pt>
  </dgm:ptLst>
  <dgm:cxnLst>
    <dgm:cxn modelId="{87F92E93-C23C-44BF-AF6F-F1051FA75870}" type="presOf" srcId="{10843843-F043-4E41-ABFD-7D84707D0E41}" destId="{A2A46C3B-B970-4934-9B20-D0C9E84CBBAF}" srcOrd="0" destOrd="0" presId="urn:microsoft.com/office/officeart/2005/8/layout/vList2"/>
    <dgm:cxn modelId="{F524BC16-7ACE-4119-A683-EC18302EC773}" srcId="{F1DFAE2E-58B5-46A9-BEC6-DAAE6FC04E30}" destId="{10843843-F043-4E41-ABFD-7D84707D0E41}" srcOrd="0" destOrd="0" parTransId="{FD5B5853-BA9F-4337-B8E1-1EA80CB63C1E}" sibTransId="{A78AEB39-70E8-48F0-A12B-E15B8E714E4D}"/>
    <dgm:cxn modelId="{DEE2C4EB-C673-4AD1-A14E-5FF4623AE246}" type="presOf" srcId="{F1DFAE2E-58B5-46A9-BEC6-DAAE6FC04E30}" destId="{F5518B7C-945A-403B-B680-D3892D30A467}" srcOrd="0" destOrd="0" presId="urn:microsoft.com/office/officeart/2005/8/layout/vList2"/>
    <dgm:cxn modelId="{424A664E-B958-476E-9223-0A4DDB4D5423}" type="presParOf" srcId="{F5518B7C-945A-403B-B680-D3892D30A467}" destId="{A2A46C3B-B970-4934-9B20-D0C9E84CBBAF}" srcOrd="0" destOrd="0" presId="urn:microsoft.com/office/officeart/2005/8/layout/vList2"/>
  </dgm:cxnLst>
  <dgm:bg/>
  <dgm:whole/>
  <dgm:extLst>
    <a:ext uri="http://schemas.microsoft.com/office/drawing/2008/diagram"/>
  </dgm:extLst>
</dgm:dataModel>
</file>

<file path=ppt/diagrams/data23.xml><?xml version="1.0" encoding="utf-8"?>
<dgm:dataModel xmlns:dgm="http://schemas.openxmlformats.org/drawingml/2006/diagram" xmlns:a="http://schemas.openxmlformats.org/drawingml/2006/main">
  <dgm:ptLst>
    <dgm:pt modelId="{EF05BC4D-B864-4A3F-9F29-44E3F77FAEA9}"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54794CB2-93CE-4C59-A769-9EEBED5E7271}">
      <dgm:prSet/>
      <dgm:spPr/>
      <dgm:t>
        <a:bodyPr/>
        <a:lstStyle/>
        <a:p>
          <a:pPr rtl="0"/>
          <a:r>
            <a:rPr lang="ru-RU" dirty="0" smtClean="0"/>
            <a:t>5.1 Деятельность по разработке, внедрению и улучшению СК ОО;</a:t>
          </a:r>
          <a:endParaRPr lang="ru-RU" dirty="0"/>
        </a:p>
      </dgm:t>
    </dgm:pt>
    <dgm:pt modelId="{80DA0329-2CD3-4FE7-B3E3-264536448579}" type="parTrans" cxnId="{80C3C8F9-2045-42A0-A3D2-8960539349E6}">
      <dgm:prSet/>
      <dgm:spPr/>
      <dgm:t>
        <a:bodyPr/>
        <a:lstStyle/>
        <a:p>
          <a:endParaRPr lang="ru-RU"/>
        </a:p>
      </dgm:t>
    </dgm:pt>
    <dgm:pt modelId="{DD23A14B-FB15-4560-8A34-56CF31E43ECD}" type="sibTrans" cxnId="{80C3C8F9-2045-42A0-A3D2-8960539349E6}">
      <dgm:prSet/>
      <dgm:spPr/>
      <dgm:t>
        <a:bodyPr/>
        <a:lstStyle/>
        <a:p>
          <a:endParaRPr lang="ru-RU"/>
        </a:p>
      </dgm:t>
    </dgm:pt>
    <dgm:pt modelId="{453E372B-90D3-4E95-B246-48EE6E162049}">
      <dgm:prSet/>
      <dgm:spPr/>
      <dgm:t>
        <a:bodyPr/>
        <a:lstStyle/>
        <a:p>
          <a:pPr rtl="0"/>
          <a:r>
            <a:rPr lang="ru-RU" dirty="0" smtClean="0"/>
            <a:t>5.2 Основные процессы научно-образовательной деятельности;</a:t>
          </a:r>
          <a:endParaRPr lang="ru-RU" dirty="0"/>
        </a:p>
      </dgm:t>
    </dgm:pt>
    <dgm:pt modelId="{205EF9FC-C185-43DD-B73B-9B35445D14F2}" type="parTrans" cxnId="{E3AA6DBE-223E-4CA5-990A-173C126F4B53}">
      <dgm:prSet/>
      <dgm:spPr/>
      <dgm:t>
        <a:bodyPr/>
        <a:lstStyle/>
        <a:p>
          <a:endParaRPr lang="ru-RU"/>
        </a:p>
      </dgm:t>
    </dgm:pt>
    <dgm:pt modelId="{8E870398-3030-427A-86F1-749EC065E628}" type="sibTrans" cxnId="{E3AA6DBE-223E-4CA5-990A-173C126F4B53}">
      <dgm:prSet/>
      <dgm:spPr/>
      <dgm:t>
        <a:bodyPr/>
        <a:lstStyle/>
        <a:p>
          <a:endParaRPr lang="ru-RU"/>
        </a:p>
      </dgm:t>
    </dgm:pt>
    <dgm:pt modelId="{C5DEDED7-754F-4EA8-812A-D87FE6D6370E}">
      <dgm:prSet/>
      <dgm:spPr/>
      <dgm:t>
        <a:bodyPr/>
        <a:lstStyle/>
        <a:p>
          <a:pPr rtl="0"/>
          <a:r>
            <a:rPr lang="ru-RU" dirty="0" smtClean="0"/>
            <a:t>5.3 Вспомогательные процессы ОО.</a:t>
          </a:r>
          <a:endParaRPr lang="ru-RU" dirty="0"/>
        </a:p>
      </dgm:t>
    </dgm:pt>
    <dgm:pt modelId="{0E4C8C3C-6D00-4875-9849-6F19AA088966}" type="parTrans" cxnId="{0D02C9D7-F9B9-470A-9B98-4DE4DC8358F2}">
      <dgm:prSet/>
      <dgm:spPr/>
      <dgm:t>
        <a:bodyPr/>
        <a:lstStyle/>
        <a:p>
          <a:endParaRPr lang="ru-RU"/>
        </a:p>
      </dgm:t>
    </dgm:pt>
    <dgm:pt modelId="{FD293F4D-A28C-4228-BB96-C2BB65CB0391}" type="sibTrans" cxnId="{0D02C9D7-F9B9-470A-9B98-4DE4DC8358F2}">
      <dgm:prSet/>
      <dgm:spPr/>
      <dgm:t>
        <a:bodyPr/>
        <a:lstStyle/>
        <a:p>
          <a:endParaRPr lang="ru-RU"/>
        </a:p>
      </dgm:t>
    </dgm:pt>
    <dgm:pt modelId="{62EE06EE-A652-4746-A9D7-9C1C8F43CD7B}">
      <dgm:prSet/>
      <dgm:spPr/>
      <dgm:t>
        <a:bodyPr/>
        <a:lstStyle/>
        <a:p>
          <a:pPr rtl="0"/>
          <a:r>
            <a:rPr lang="ru-RU" dirty="0" smtClean="0"/>
            <a:t>Каждый из этих подкритериев разбит на определенное количество составляющих (видов деятельности, процессов)</a:t>
          </a:r>
          <a:endParaRPr lang="ru-RU" dirty="0"/>
        </a:p>
      </dgm:t>
    </dgm:pt>
    <dgm:pt modelId="{DEFDA0C2-B301-4FEE-A38F-1CE347321460}" type="parTrans" cxnId="{0030CA2F-694E-4ED2-84B0-B4468B66BD83}">
      <dgm:prSet/>
      <dgm:spPr/>
      <dgm:t>
        <a:bodyPr/>
        <a:lstStyle/>
        <a:p>
          <a:endParaRPr lang="ru-RU"/>
        </a:p>
      </dgm:t>
    </dgm:pt>
    <dgm:pt modelId="{34672742-305C-4E39-AC4F-02A686624B04}" type="sibTrans" cxnId="{0030CA2F-694E-4ED2-84B0-B4468B66BD83}">
      <dgm:prSet/>
      <dgm:spPr/>
      <dgm:t>
        <a:bodyPr/>
        <a:lstStyle/>
        <a:p>
          <a:endParaRPr lang="ru-RU"/>
        </a:p>
      </dgm:t>
    </dgm:pt>
    <dgm:pt modelId="{2F9D77E5-0059-486B-81A7-EF25A6782C8C}" type="pres">
      <dgm:prSet presAssocID="{EF05BC4D-B864-4A3F-9F29-44E3F77FAEA9}" presName="Name0" presStyleCnt="0">
        <dgm:presLayoutVars>
          <dgm:chMax val="7"/>
          <dgm:dir/>
          <dgm:animLvl val="lvl"/>
          <dgm:resizeHandles val="exact"/>
        </dgm:presLayoutVars>
      </dgm:prSet>
      <dgm:spPr/>
      <dgm:t>
        <a:bodyPr/>
        <a:lstStyle/>
        <a:p>
          <a:endParaRPr lang="ru-RU"/>
        </a:p>
      </dgm:t>
    </dgm:pt>
    <dgm:pt modelId="{FD49A067-2CF7-4564-B6BB-2470B37C2C82}" type="pres">
      <dgm:prSet presAssocID="{54794CB2-93CE-4C59-A769-9EEBED5E7271}" presName="circle1" presStyleLbl="node1" presStyleIdx="0" presStyleCnt="4"/>
      <dgm:spPr/>
    </dgm:pt>
    <dgm:pt modelId="{E3578587-D2E5-42E9-94E5-BEB111D04A59}" type="pres">
      <dgm:prSet presAssocID="{54794CB2-93CE-4C59-A769-9EEBED5E7271}" presName="space" presStyleCnt="0"/>
      <dgm:spPr/>
    </dgm:pt>
    <dgm:pt modelId="{2295CF76-C0D5-4476-AC2C-E1E2AD610888}" type="pres">
      <dgm:prSet presAssocID="{54794CB2-93CE-4C59-A769-9EEBED5E7271}" presName="rect1" presStyleLbl="alignAcc1" presStyleIdx="0" presStyleCnt="4"/>
      <dgm:spPr/>
      <dgm:t>
        <a:bodyPr/>
        <a:lstStyle/>
        <a:p>
          <a:endParaRPr lang="ru-RU"/>
        </a:p>
      </dgm:t>
    </dgm:pt>
    <dgm:pt modelId="{8087D9DC-3904-4892-8AB2-285A90A0ADBA}" type="pres">
      <dgm:prSet presAssocID="{453E372B-90D3-4E95-B246-48EE6E162049}" presName="vertSpace2" presStyleLbl="node1" presStyleIdx="0" presStyleCnt="4"/>
      <dgm:spPr/>
    </dgm:pt>
    <dgm:pt modelId="{7E587262-111B-4DF8-94D9-44FB08F3421C}" type="pres">
      <dgm:prSet presAssocID="{453E372B-90D3-4E95-B246-48EE6E162049}" presName="circle2" presStyleLbl="node1" presStyleIdx="1" presStyleCnt="4"/>
      <dgm:spPr/>
    </dgm:pt>
    <dgm:pt modelId="{0CFFEC4B-F686-48AF-B8F8-EFB1A3F4A3DD}" type="pres">
      <dgm:prSet presAssocID="{453E372B-90D3-4E95-B246-48EE6E162049}" presName="rect2" presStyleLbl="alignAcc1" presStyleIdx="1" presStyleCnt="4"/>
      <dgm:spPr/>
      <dgm:t>
        <a:bodyPr/>
        <a:lstStyle/>
        <a:p>
          <a:endParaRPr lang="ru-RU"/>
        </a:p>
      </dgm:t>
    </dgm:pt>
    <dgm:pt modelId="{E49D9089-2466-4EBF-8615-A6D7028FA9CC}" type="pres">
      <dgm:prSet presAssocID="{C5DEDED7-754F-4EA8-812A-D87FE6D6370E}" presName="vertSpace3" presStyleLbl="node1" presStyleIdx="1" presStyleCnt="4"/>
      <dgm:spPr/>
    </dgm:pt>
    <dgm:pt modelId="{6102D486-3057-4CB5-9626-F1AEC4E1135F}" type="pres">
      <dgm:prSet presAssocID="{C5DEDED7-754F-4EA8-812A-D87FE6D6370E}" presName="circle3" presStyleLbl="node1" presStyleIdx="2" presStyleCnt="4"/>
      <dgm:spPr/>
    </dgm:pt>
    <dgm:pt modelId="{88184E1B-3650-453F-AB1E-62F1733730EA}" type="pres">
      <dgm:prSet presAssocID="{C5DEDED7-754F-4EA8-812A-D87FE6D6370E}" presName="rect3" presStyleLbl="alignAcc1" presStyleIdx="2" presStyleCnt="4"/>
      <dgm:spPr/>
      <dgm:t>
        <a:bodyPr/>
        <a:lstStyle/>
        <a:p>
          <a:endParaRPr lang="ru-RU"/>
        </a:p>
      </dgm:t>
    </dgm:pt>
    <dgm:pt modelId="{27B61F26-3E45-4C7E-81FB-CA445682AB00}" type="pres">
      <dgm:prSet presAssocID="{62EE06EE-A652-4746-A9D7-9C1C8F43CD7B}" presName="vertSpace4" presStyleLbl="node1" presStyleIdx="2" presStyleCnt="4"/>
      <dgm:spPr/>
    </dgm:pt>
    <dgm:pt modelId="{850A8E61-BE37-45EA-827C-CF9B5A2DA7FE}" type="pres">
      <dgm:prSet presAssocID="{62EE06EE-A652-4746-A9D7-9C1C8F43CD7B}" presName="circle4" presStyleLbl="node1" presStyleIdx="3" presStyleCnt="4"/>
      <dgm:spPr/>
    </dgm:pt>
    <dgm:pt modelId="{99A07288-A502-4079-AED4-531E548E23E0}" type="pres">
      <dgm:prSet presAssocID="{62EE06EE-A652-4746-A9D7-9C1C8F43CD7B}" presName="rect4" presStyleLbl="alignAcc1" presStyleIdx="3" presStyleCnt="4"/>
      <dgm:spPr/>
      <dgm:t>
        <a:bodyPr/>
        <a:lstStyle/>
        <a:p>
          <a:endParaRPr lang="ru-RU"/>
        </a:p>
      </dgm:t>
    </dgm:pt>
    <dgm:pt modelId="{A58D48F7-709C-4A33-9D6F-8A1C56E8D022}" type="pres">
      <dgm:prSet presAssocID="{54794CB2-93CE-4C59-A769-9EEBED5E7271}" presName="rect1ParTxNoCh" presStyleLbl="alignAcc1" presStyleIdx="3" presStyleCnt="4">
        <dgm:presLayoutVars>
          <dgm:chMax val="1"/>
          <dgm:bulletEnabled val="1"/>
        </dgm:presLayoutVars>
      </dgm:prSet>
      <dgm:spPr/>
      <dgm:t>
        <a:bodyPr/>
        <a:lstStyle/>
        <a:p>
          <a:endParaRPr lang="ru-RU"/>
        </a:p>
      </dgm:t>
    </dgm:pt>
    <dgm:pt modelId="{B8981249-2498-4863-9199-287462D33509}" type="pres">
      <dgm:prSet presAssocID="{453E372B-90D3-4E95-B246-48EE6E162049}" presName="rect2ParTxNoCh" presStyleLbl="alignAcc1" presStyleIdx="3" presStyleCnt="4">
        <dgm:presLayoutVars>
          <dgm:chMax val="1"/>
          <dgm:bulletEnabled val="1"/>
        </dgm:presLayoutVars>
      </dgm:prSet>
      <dgm:spPr/>
      <dgm:t>
        <a:bodyPr/>
        <a:lstStyle/>
        <a:p>
          <a:endParaRPr lang="ru-RU"/>
        </a:p>
      </dgm:t>
    </dgm:pt>
    <dgm:pt modelId="{8AF7B36C-B1C0-425F-B252-7A8246CCBC35}" type="pres">
      <dgm:prSet presAssocID="{C5DEDED7-754F-4EA8-812A-D87FE6D6370E}" presName="rect3ParTxNoCh" presStyleLbl="alignAcc1" presStyleIdx="3" presStyleCnt="4">
        <dgm:presLayoutVars>
          <dgm:chMax val="1"/>
          <dgm:bulletEnabled val="1"/>
        </dgm:presLayoutVars>
      </dgm:prSet>
      <dgm:spPr/>
      <dgm:t>
        <a:bodyPr/>
        <a:lstStyle/>
        <a:p>
          <a:endParaRPr lang="ru-RU"/>
        </a:p>
      </dgm:t>
    </dgm:pt>
    <dgm:pt modelId="{08764D12-10FE-41AC-BE24-BEBBC364D769}" type="pres">
      <dgm:prSet presAssocID="{62EE06EE-A652-4746-A9D7-9C1C8F43CD7B}" presName="rect4ParTxNoCh" presStyleLbl="alignAcc1" presStyleIdx="3" presStyleCnt="4">
        <dgm:presLayoutVars>
          <dgm:chMax val="1"/>
          <dgm:bulletEnabled val="1"/>
        </dgm:presLayoutVars>
      </dgm:prSet>
      <dgm:spPr/>
      <dgm:t>
        <a:bodyPr/>
        <a:lstStyle/>
        <a:p>
          <a:endParaRPr lang="ru-RU"/>
        </a:p>
      </dgm:t>
    </dgm:pt>
  </dgm:ptLst>
  <dgm:cxnLst>
    <dgm:cxn modelId="{1457E31E-9472-48EA-8F39-BC115CADA9F1}" type="presOf" srcId="{62EE06EE-A652-4746-A9D7-9C1C8F43CD7B}" destId="{08764D12-10FE-41AC-BE24-BEBBC364D769}" srcOrd="1" destOrd="0" presId="urn:microsoft.com/office/officeart/2005/8/layout/target3"/>
    <dgm:cxn modelId="{5F18074B-DD9A-4470-9572-2D98D5EDA262}" type="presOf" srcId="{EF05BC4D-B864-4A3F-9F29-44E3F77FAEA9}" destId="{2F9D77E5-0059-486B-81A7-EF25A6782C8C}" srcOrd="0" destOrd="0" presId="urn:microsoft.com/office/officeart/2005/8/layout/target3"/>
    <dgm:cxn modelId="{8FD7D8AF-BEBA-4D48-8CA7-3EC7D2861BD3}" type="presOf" srcId="{453E372B-90D3-4E95-B246-48EE6E162049}" destId="{0CFFEC4B-F686-48AF-B8F8-EFB1A3F4A3DD}" srcOrd="0" destOrd="0" presId="urn:microsoft.com/office/officeart/2005/8/layout/target3"/>
    <dgm:cxn modelId="{65E618A2-9D94-48EF-A707-E0FBBF1E627B}" type="presOf" srcId="{C5DEDED7-754F-4EA8-812A-D87FE6D6370E}" destId="{8AF7B36C-B1C0-425F-B252-7A8246CCBC35}" srcOrd="1" destOrd="0" presId="urn:microsoft.com/office/officeart/2005/8/layout/target3"/>
    <dgm:cxn modelId="{0D02C9D7-F9B9-470A-9B98-4DE4DC8358F2}" srcId="{EF05BC4D-B864-4A3F-9F29-44E3F77FAEA9}" destId="{C5DEDED7-754F-4EA8-812A-D87FE6D6370E}" srcOrd="2" destOrd="0" parTransId="{0E4C8C3C-6D00-4875-9849-6F19AA088966}" sibTransId="{FD293F4D-A28C-4228-BB96-C2BB65CB0391}"/>
    <dgm:cxn modelId="{2C45D298-7A3F-488F-AD67-0FCC1381366C}" type="presOf" srcId="{54794CB2-93CE-4C59-A769-9EEBED5E7271}" destId="{A58D48F7-709C-4A33-9D6F-8A1C56E8D022}" srcOrd="1" destOrd="0" presId="urn:microsoft.com/office/officeart/2005/8/layout/target3"/>
    <dgm:cxn modelId="{80C3C8F9-2045-42A0-A3D2-8960539349E6}" srcId="{EF05BC4D-B864-4A3F-9F29-44E3F77FAEA9}" destId="{54794CB2-93CE-4C59-A769-9EEBED5E7271}" srcOrd="0" destOrd="0" parTransId="{80DA0329-2CD3-4FE7-B3E3-264536448579}" sibTransId="{DD23A14B-FB15-4560-8A34-56CF31E43ECD}"/>
    <dgm:cxn modelId="{E3AA6DBE-223E-4CA5-990A-173C126F4B53}" srcId="{EF05BC4D-B864-4A3F-9F29-44E3F77FAEA9}" destId="{453E372B-90D3-4E95-B246-48EE6E162049}" srcOrd="1" destOrd="0" parTransId="{205EF9FC-C185-43DD-B73B-9B35445D14F2}" sibTransId="{8E870398-3030-427A-86F1-749EC065E628}"/>
    <dgm:cxn modelId="{0030CA2F-694E-4ED2-84B0-B4468B66BD83}" srcId="{EF05BC4D-B864-4A3F-9F29-44E3F77FAEA9}" destId="{62EE06EE-A652-4746-A9D7-9C1C8F43CD7B}" srcOrd="3" destOrd="0" parTransId="{DEFDA0C2-B301-4FEE-A38F-1CE347321460}" sibTransId="{34672742-305C-4E39-AC4F-02A686624B04}"/>
    <dgm:cxn modelId="{D304ADD8-32D6-42E9-BE8E-9FA4B28D195B}" type="presOf" srcId="{62EE06EE-A652-4746-A9D7-9C1C8F43CD7B}" destId="{99A07288-A502-4079-AED4-531E548E23E0}" srcOrd="0" destOrd="0" presId="urn:microsoft.com/office/officeart/2005/8/layout/target3"/>
    <dgm:cxn modelId="{89D16A18-D32C-466F-96D1-EF437A8FA367}" type="presOf" srcId="{54794CB2-93CE-4C59-A769-9EEBED5E7271}" destId="{2295CF76-C0D5-4476-AC2C-E1E2AD610888}" srcOrd="0" destOrd="0" presId="urn:microsoft.com/office/officeart/2005/8/layout/target3"/>
    <dgm:cxn modelId="{5F17E920-666F-4A7F-936E-1419FCB6DC17}" type="presOf" srcId="{453E372B-90D3-4E95-B246-48EE6E162049}" destId="{B8981249-2498-4863-9199-287462D33509}" srcOrd="1" destOrd="0" presId="urn:microsoft.com/office/officeart/2005/8/layout/target3"/>
    <dgm:cxn modelId="{BA683308-7BFE-4097-AA86-25CD120CFDAB}" type="presOf" srcId="{C5DEDED7-754F-4EA8-812A-D87FE6D6370E}" destId="{88184E1B-3650-453F-AB1E-62F1733730EA}" srcOrd="0" destOrd="0" presId="urn:microsoft.com/office/officeart/2005/8/layout/target3"/>
    <dgm:cxn modelId="{F5BAC9A2-C123-4055-A150-F5322E421369}" type="presParOf" srcId="{2F9D77E5-0059-486B-81A7-EF25A6782C8C}" destId="{FD49A067-2CF7-4564-B6BB-2470B37C2C82}" srcOrd="0" destOrd="0" presId="urn:microsoft.com/office/officeart/2005/8/layout/target3"/>
    <dgm:cxn modelId="{0C8D615C-55BA-45B7-8002-80C88C87F6B2}" type="presParOf" srcId="{2F9D77E5-0059-486B-81A7-EF25A6782C8C}" destId="{E3578587-D2E5-42E9-94E5-BEB111D04A59}" srcOrd="1" destOrd="0" presId="urn:microsoft.com/office/officeart/2005/8/layout/target3"/>
    <dgm:cxn modelId="{48646A97-1FF8-47F3-BFE8-AFA2DCE5B831}" type="presParOf" srcId="{2F9D77E5-0059-486B-81A7-EF25A6782C8C}" destId="{2295CF76-C0D5-4476-AC2C-E1E2AD610888}" srcOrd="2" destOrd="0" presId="urn:microsoft.com/office/officeart/2005/8/layout/target3"/>
    <dgm:cxn modelId="{BF759BF3-9845-43BF-8C92-FD6E56C69036}" type="presParOf" srcId="{2F9D77E5-0059-486B-81A7-EF25A6782C8C}" destId="{8087D9DC-3904-4892-8AB2-285A90A0ADBA}" srcOrd="3" destOrd="0" presId="urn:microsoft.com/office/officeart/2005/8/layout/target3"/>
    <dgm:cxn modelId="{BA9E6341-002F-45A2-8588-CC3DF4E8FF1A}" type="presParOf" srcId="{2F9D77E5-0059-486B-81A7-EF25A6782C8C}" destId="{7E587262-111B-4DF8-94D9-44FB08F3421C}" srcOrd="4" destOrd="0" presId="urn:microsoft.com/office/officeart/2005/8/layout/target3"/>
    <dgm:cxn modelId="{616169FA-482E-43E3-B798-08ABBB6E2C10}" type="presParOf" srcId="{2F9D77E5-0059-486B-81A7-EF25A6782C8C}" destId="{0CFFEC4B-F686-48AF-B8F8-EFB1A3F4A3DD}" srcOrd="5" destOrd="0" presId="urn:microsoft.com/office/officeart/2005/8/layout/target3"/>
    <dgm:cxn modelId="{017490FC-65ED-47A9-BD0F-D9198920BC54}" type="presParOf" srcId="{2F9D77E5-0059-486B-81A7-EF25A6782C8C}" destId="{E49D9089-2466-4EBF-8615-A6D7028FA9CC}" srcOrd="6" destOrd="0" presId="urn:microsoft.com/office/officeart/2005/8/layout/target3"/>
    <dgm:cxn modelId="{392C55D2-E6D8-4DC5-9F88-614821D9BB43}" type="presParOf" srcId="{2F9D77E5-0059-486B-81A7-EF25A6782C8C}" destId="{6102D486-3057-4CB5-9626-F1AEC4E1135F}" srcOrd="7" destOrd="0" presId="urn:microsoft.com/office/officeart/2005/8/layout/target3"/>
    <dgm:cxn modelId="{15BFFBD7-E82D-4C71-8D4D-9CFA23914D21}" type="presParOf" srcId="{2F9D77E5-0059-486B-81A7-EF25A6782C8C}" destId="{88184E1B-3650-453F-AB1E-62F1733730EA}" srcOrd="8" destOrd="0" presId="urn:microsoft.com/office/officeart/2005/8/layout/target3"/>
    <dgm:cxn modelId="{8F2F9DED-7CC9-4165-B94B-3B25217808D3}" type="presParOf" srcId="{2F9D77E5-0059-486B-81A7-EF25A6782C8C}" destId="{27B61F26-3E45-4C7E-81FB-CA445682AB00}" srcOrd="9" destOrd="0" presId="urn:microsoft.com/office/officeart/2005/8/layout/target3"/>
    <dgm:cxn modelId="{7D9C7729-9334-4DF9-BE4C-4D8C07D92D1C}" type="presParOf" srcId="{2F9D77E5-0059-486B-81A7-EF25A6782C8C}" destId="{850A8E61-BE37-45EA-827C-CF9B5A2DA7FE}" srcOrd="10" destOrd="0" presId="urn:microsoft.com/office/officeart/2005/8/layout/target3"/>
    <dgm:cxn modelId="{2F01C637-4668-4DBF-BC93-CB46D738B8D2}" type="presParOf" srcId="{2F9D77E5-0059-486B-81A7-EF25A6782C8C}" destId="{99A07288-A502-4079-AED4-531E548E23E0}" srcOrd="11" destOrd="0" presId="urn:microsoft.com/office/officeart/2005/8/layout/target3"/>
    <dgm:cxn modelId="{35FEC9E7-AB04-4404-B105-E3C501D1C502}" type="presParOf" srcId="{2F9D77E5-0059-486B-81A7-EF25A6782C8C}" destId="{A58D48F7-709C-4A33-9D6F-8A1C56E8D022}" srcOrd="12" destOrd="0" presId="urn:microsoft.com/office/officeart/2005/8/layout/target3"/>
    <dgm:cxn modelId="{390081F1-5486-44B2-86CE-0A0670DA9ED2}" type="presParOf" srcId="{2F9D77E5-0059-486B-81A7-EF25A6782C8C}" destId="{B8981249-2498-4863-9199-287462D33509}" srcOrd="13" destOrd="0" presId="urn:microsoft.com/office/officeart/2005/8/layout/target3"/>
    <dgm:cxn modelId="{3F6C5CE7-EB66-4141-80AB-E91E1BF14D74}" type="presParOf" srcId="{2F9D77E5-0059-486B-81A7-EF25A6782C8C}" destId="{8AF7B36C-B1C0-425F-B252-7A8246CCBC35}" srcOrd="14" destOrd="0" presId="urn:microsoft.com/office/officeart/2005/8/layout/target3"/>
    <dgm:cxn modelId="{D45149C1-26DC-4EC5-99A9-A21856D595F2}" type="presParOf" srcId="{2F9D77E5-0059-486B-81A7-EF25A6782C8C}" destId="{08764D12-10FE-41AC-BE24-BEBBC364D769}" srcOrd="15" destOrd="0" presId="urn:microsoft.com/office/officeart/2005/8/layout/target3"/>
  </dgm:cxnLst>
  <dgm:bg/>
  <dgm:whole/>
  <dgm:extLst>
    <a:ext uri="http://schemas.microsoft.com/office/drawing/2008/diagram"/>
  </dgm:extLst>
</dgm:dataModel>
</file>

<file path=ppt/diagrams/data24.xml><?xml version="1.0" encoding="utf-8"?>
<dgm:dataModel xmlns:dgm="http://schemas.openxmlformats.org/drawingml/2006/diagram" xmlns:a="http://schemas.openxmlformats.org/drawingml/2006/main">
  <dgm:ptLst>
    <dgm:pt modelId="{863D449D-AED0-4DB5-9BCE-98BA1A2CB3EE}"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DBBB3F67-7C5E-4B96-A124-F424BC36039D}">
      <dgm:prSet/>
      <dgm:spPr/>
      <dgm:t>
        <a:bodyPr/>
        <a:lstStyle/>
        <a:p>
          <a:pPr rtl="0"/>
          <a:r>
            <a:rPr lang="ru-RU" b="1" i="1" dirty="0" smtClean="0">
              <a:solidFill>
                <a:srgbClr val="800000"/>
              </a:solidFill>
            </a:rPr>
            <a:t>Критерий 6 «Удовлетворенность потребителей»</a:t>
          </a:r>
          <a:r>
            <a:rPr lang="ru-RU" dirty="0" smtClean="0"/>
            <a:t/>
          </a:r>
          <a:br>
            <a:rPr lang="ru-RU" dirty="0" smtClean="0"/>
          </a:br>
          <a:endParaRPr lang="ru-RU" dirty="0"/>
        </a:p>
      </dgm:t>
    </dgm:pt>
    <dgm:pt modelId="{38E96D87-1E81-49C2-9C69-6897E546D2D4}" type="parTrans" cxnId="{D27FD024-50DF-4946-B2CF-3231E4458E42}">
      <dgm:prSet/>
      <dgm:spPr/>
      <dgm:t>
        <a:bodyPr/>
        <a:lstStyle/>
        <a:p>
          <a:endParaRPr lang="ru-RU"/>
        </a:p>
      </dgm:t>
    </dgm:pt>
    <dgm:pt modelId="{3BE0F97C-6627-4D26-B0EF-013576785F3A}" type="sibTrans" cxnId="{D27FD024-50DF-4946-B2CF-3231E4458E42}">
      <dgm:prSet/>
      <dgm:spPr/>
      <dgm:t>
        <a:bodyPr/>
        <a:lstStyle/>
        <a:p>
          <a:endParaRPr lang="ru-RU"/>
        </a:p>
      </dgm:t>
    </dgm:pt>
    <dgm:pt modelId="{6187906A-0CAA-481F-8C75-DF3ECA5FBE99}" type="pres">
      <dgm:prSet presAssocID="{863D449D-AED0-4DB5-9BCE-98BA1A2CB3EE}" presName="Name0" presStyleCnt="0">
        <dgm:presLayoutVars>
          <dgm:chMax val="7"/>
          <dgm:dir/>
          <dgm:animLvl val="lvl"/>
          <dgm:resizeHandles val="exact"/>
        </dgm:presLayoutVars>
      </dgm:prSet>
      <dgm:spPr/>
      <dgm:t>
        <a:bodyPr/>
        <a:lstStyle/>
        <a:p>
          <a:endParaRPr lang="ru-RU"/>
        </a:p>
      </dgm:t>
    </dgm:pt>
    <dgm:pt modelId="{7318C49C-C120-4124-A440-439F108B93EB}" type="pres">
      <dgm:prSet presAssocID="{DBBB3F67-7C5E-4B96-A124-F424BC36039D}" presName="circle1" presStyleLbl="node1" presStyleIdx="0" presStyleCnt="1"/>
      <dgm:spPr/>
    </dgm:pt>
    <dgm:pt modelId="{77A29B2D-7FEC-44F8-8EB6-518FF06FC4D5}" type="pres">
      <dgm:prSet presAssocID="{DBBB3F67-7C5E-4B96-A124-F424BC36039D}" presName="space" presStyleCnt="0"/>
      <dgm:spPr/>
    </dgm:pt>
    <dgm:pt modelId="{15713B39-2EF0-4D04-9E29-3D2975C7F171}" type="pres">
      <dgm:prSet presAssocID="{DBBB3F67-7C5E-4B96-A124-F424BC36039D}" presName="rect1" presStyleLbl="alignAcc1" presStyleIdx="0" presStyleCnt="1"/>
      <dgm:spPr/>
      <dgm:t>
        <a:bodyPr/>
        <a:lstStyle/>
        <a:p>
          <a:endParaRPr lang="ru-RU"/>
        </a:p>
      </dgm:t>
    </dgm:pt>
    <dgm:pt modelId="{26C8F86C-C5CD-47DF-A242-1CD7F9BD9ECD}" type="pres">
      <dgm:prSet presAssocID="{DBBB3F67-7C5E-4B96-A124-F424BC36039D}" presName="rect1ParTxNoCh" presStyleLbl="alignAcc1" presStyleIdx="0" presStyleCnt="1">
        <dgm:presLayoutVars>
          <dgm:chMax val="1"/>
          <dgm:bulletEnabled val="1"/>
        </dgm:presLayoutVars>
      </dgm:prSet>
      <dgm:spPr/>
      <dgm:t>
        <a:bodyPr/>
        <a:lstStyle/>
        <a:p>
          <a:endParaRPr lang="ru-RU"/>
        </a:p>
      </dgm:t>
    </dgm:pt>
  </dgm:ptLst>
  <dgm:cxnLst>
    <dgm:cxn modelId="{C3CCD9CF-BF09-4D5B-AE7E-9D21F9568D8B}" type="presOf" srcId="{863D449D-AED0-4DB5-9BCE-98BA1A2CB3EE}" destId="{6187906A-0CAA-481F-8C75-DF3ECA5FBE99}" srcOrd="0" destOrd="0" presId="urn:microsoft.com/office/officeart/2005/8/layout/target3"/>
    <dgm:cxn modelId="{931D4344-A07C-4249-8347-0EAEB51B3B1A}" type="presOf" srcId="{DBBB3F67-7C5E-4B96-A124-F424BC36039D}" destId="{15713B39-2EF0-4D04-9E29-3D2975C7F171}" srcOrd="0" destOrd="0" presId="urn:microsoft.com/office/officeart/2005/8/layout/target3"/>
    <dgm:cxn modelId="{AC422F45-1943-4D09-BEAC-880A76E3DCFE}" type="presOf" srcId="{DBBB3F67-7C5E-4B96-A124-F424BC36039D}" destId="{26C8F86C-C5CD-47DF-A242-1CD7F9BD9ECD}" srcOrd="1" destOrd="0" presId="urn:microsoft.com/office/officeart/2005/8/layout/target3"/>
    <dgm:cxn modelId="{D27FD024-50DF-4946-B2CF-3231E4458E42}" srcId="{863D449D-AED0-4DB5-9BCE-98BA1A2CB3EE}" destId="{DBBB3F67-7C5E-4B96-A124-F424BC36039D}" srcOrd="0" destOrd="0" parTransId="{38E96D87-1E81-49C2-9C69-6897E546D2D4}" sibTransId="{3BE0F97C-6627-4D26-B0EF-013576785F3A}"/>
    <dgm:cxn modelId="{9A5B3E99-6145-4C4D-A71B-ABE1B7D7F571}" type="presParOf" srcId="{6187906A-0CAA-481F-8C75-DF3ECA5FBE99}" destId="{7318C49C-C120-4124-A440-439F108B93EB}" srcOrd="0" destOrd="0" presId="urn:microsoft.com/office/officeart/2005/8/layout/target3"/>
    <dgm:cxn modelId="{90E556F4-A76B-4989-B1A1-DB69BFC8BD78}" type="presParOf" srcId="{6187906A-0CAA-481F-8C75-DF3ECA5FBE99}" destId="{77A29B2D-7FEC-44F8-8EB6-518FF06FC4D5}" srcOrd="1" destOrd="0" presId="urn:microsoft.com/office/officeart/2005/8/layout/target3"/>
    <dgm:cxn modelId="{4C83A61D-A584-4CFC-B604-05DA840DEF1D}" type="presParOf" srcId="{6187906A-0CAA-481F-8C75-DF3ECA5FBE99}" destId="{15713B39-2EF0-4D04-9E29-3D2975C7F171}" srcOrd="2" destOrd="0" presId="urn:microsoft.com/office/officeart/2005/8/layout/target3"/>
    <dgm:cxn modelId="{3810A496-2037-4D85-ADBF-CC4ED055440A}" type="presParOf" srcId="{6187906A-0CAA-481F-8C75-DF3ECA5FBE99}" destId="{26C8F86C-C5CD-47DF-A242-1CD7F9BD9ECD}" srcOrd="3" destOrd="0" presId="urn:microsoft.com/office/officeart/2005/8/layout/target3"/>
  </dgm:cxnLst>
  <dgm:bg/>
  <dgm:whole/>
  <dgm:extLst>
    <a:ext uri="http://schemas.microsoft.com/office/drawing/2008/diagram"/>
  </dgm:extLst>
</dgm:dataModel>
</file>

<file path=ppt/diagrams/data25.xml><?xml version="1.0" encoding="utf-8"?>
<dgm:dataModel xmlns:dgm="http://schemas.openxmlformats.org/drawingml/2006/diagram" xmlns:a="http://schemas.openxmlformats.org/drawingml/2006/main">
  <dgm:ptLst>
    <dgm:pt modelId="{98B1AE94-A037-4792-A979-24F3108C36C1}"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D092C5C2-A1BB-44A1-95D5-BED63881FD16}">
      <dgm:prSet custT="1"/>
      <dgm:spPr/>
      <dgm:t>
        <a:bodyPr/>
        <a:lstStyle/>
        <a:p>
          <a:pPr rtl="0"/>
          <a:r>
            <a:rPr lang="ru-RU" sz="1800" dirty="0" smtClean="0">
              <a:solidFill>
                <a:srgbClr val="800000"/>
              </a:solidFill>
            </a:rPr>
            <a:t>Подкритерии и их составляющие:</a:t>
          </a:r>
          <a:endParaRPr lang="ru-RU" sz="1800" b="1" dirty="0">
            <a:solidFill>
              <a:srgbClr val="800000"/>
            </a:solidFill>
          </a:endParaRPr>
        </a:p>
      </dgm:t>
    </dgm:pt>
    <dgm:pt modelId="{4E1F06EF-E4C8-4C17-ABD3-C451C562F4D6}" type="parTrans" cxnId="{D0557E4F-5986-4117-97FF-E010CD45B01E}">
      <dgm:prSet/>
      <dgm:spPr/>
      <dgm:t>
        <a:bodyPr/>
        <a:lstStyle/>
        <a:p>
          <a:endParaRPr lang="ru-RU"/>
        </a:p>
      </dgm:t>
    </dgm:pt>
    <dgm:pt modelId="{6C5444E0-5AD0-481C-B4AE-F2A1578ED071}" type="sibTrans" cxnId="{D0557E4F-5986-4117-97FF-E010CD45B01E}">
      <dgm:prSet/>
      <dgm:spPr/>
      <dgm:t>
        <a:bodyPr/>
        <a:lstStyle/>
        <a:p>
          <a:endParaRPr lang="ru-RU"/>
        </a:p>
      </dgm:t>
    </dgm:pt>
    <dgm:pt modelId="{16BC76C9-74BC-4E65-82E0-A9FDEDC8100E}">
      <dgm:prSet custT="1"/>
      <dgm:spPr/>
      <dgm:t>
        <a:bodyPr/>
        <a:lstStyle/>
        <a:p>
          <a:pPr rtl="0"/>
          <a:r>
            <a:rPr lang="ru-RU" sz="1800" b="1" dirty="0" smtClean="0"/>
            <a:t>6.1 Удовлетворенность студентов и выпускников</a:t>
          </a:r>
          <a:endParaRPr lang="ru-RU" sz="1800" dirty="0"/>
        </a:p>
      </dgm:t>
    </dgm:pt>
    <dgm:pt modelId="{C674F15F-F973-416F-B75C-4DED34DE2A6D}" type="parTrans" cxnId="{0C16DBEE-9781-451D-AC98-54FB9AAD237E}">
      <dgm:prSet/>
      <dgm:spPr/>
      <dgm:t>
        <a:bodyPr/>
        <a:lstStyle/>
        <a:p>
          <a:endParaRPr lang="ru-RU"/>
        </a:p>
      </dgm:t>
    </dgm:pt>
    <dgm:pt modelId="{654C3A95-2AE9-4338-8050-61214128F84F}" type="sibTrans" cxnId="{0C16DBEE-9781-451D-AC98-54FB9AAD237E}">
      <dgm:prSet/>
      <dgm:spPr/>
      <dgm:t>
        <a:bodyPr/>
        <a:lstStyle/>
        <a:p>
          <a:endParaRPr lang="ru-RU"/>
        </a:p>
      </dgm:t>
    </dgm:pt>
    <dgm:pt modelId="{15076689-6C6A-4019-BE6D-3B21EEDF5CAC}">
      <dgm:prSet/>
      <dgm:spPr/>
      <dgm:t>
        <a:bodyPr/>
        <a:lstStyle/>
        <a:p>
          <a:pPr rtl="0"/>
          <a:r>
            <a:rPr lang="ru-RU" dirty="0" smtClean="0"/>
            <a:t>6.1.1 Механизмы сбора и анализа информации об удовлетворенности студентов и выпускников.</a:t>
          </a:r>
          <a:endParaRPr lang="ru-RU" dirty="0"/>
        </a:p>
      </dgm:t>
    </dgm:pt>
    <dgm:pt modelId="{0AEACBA3-DD43-43F0-94B5-467BC5D37AA1}" type="parTrans" cxnId="{B603B8F8-4615-47B0-8BB7-A709665CC209}">
      <dgm:prSet/>
      <dgm:spPr/>
      <dgm:t>
        <a:bodyPr/>
        <a:lstStyle/>
        <a:p>
          <a:endParaRPr lang="ru-RU"/>
        </a:p>
      </dgm:t>
    </dgm:pt>
    <dgm:pt modelId="{34C2B202-3615-4D5E-9BF1-E6B7534E4D15}" type="sibTrans" cxnId="{B603B8F8-4615-47B0-8BB7-A709665CC209}">
      <dgm:prSet/>
      <dgm:spPr/>
      <dgm:t>
        <a:bodyPr/>
        <a:lstStyle/>
        <a:p>
          <a:endParaRPr lang="ru-RU"/>
        </a:p>
      </dgm:t>
    </dgm:pt>
    <dgm:pt modelId="{626DCB8B-D8FA-489F-A50A-DE0CA54323C8}">
      <dgm:prSet/>
      <dgm:spPr/>
      <dgm:t>
        <a:bodyPr/>
        <a:lstStyle/>
        <a:p>
          <a:pPr rtl="0"/>
          <a:r>
            <a:rPr lang="ru-RU" dirty="0" smtClean="0"/>
            <a:t>6.1.2 Уровень удовлетворенности студентов и выпускников.</a:t>
          </a:r>
          <a:endParaRPr lang="ru-RU" dirty="0"/>
        </a:p>
      </dgm:t>
    </dgm:pt>
    <dgm:pt modelId="{22198D32-7C3E-4AE4-AA7C-F6C85A4D6A88}" type="parTrans" cxnId="{2B6CDD3B-2218-41EB-BFF2-9C6317B2E622}">
      <dgm:prSet/>
      <dgm:spPr/>
      <dgm:t>
        <a:bodyPr/>
        <a:lstStyle/>
        <a:p>
          <a:endParaRPr lang="ru-RU"/>
        </a:p>
      </dgm:t>
    </dgm:pt>
    <dgm:pt modelId="{16739791-58F8-4C42-B615-97641F57487C}" type="sibTrans" cxnId="{2B6CDD3B-2218-41EB-BFF2-9C6317B2E622}">
      <dgm:prSet/>
      <dgm:spPr/>
      <dgm:t>
        <a:bodyPr/>
        <a:lstStyle/>
        <a:p>
          <a:endParaRPr lang="ru-RU"/>
        </a:p>
      </dgm:t>
    </dgm:pt>
    <dgm:pt modelId="{76F54D88-78F6-4D80-8D01-AD82F6275AA6}">
      <dgm:prSet/>
      <dgm:spPr/>
      <dgm:t>
        <a:bodyPr/>
        <a:lstStyle/>
        <a:p>
          <a:pPr rtl="0"/>
          <a:r>
            <a:rPr lang="ru-RU" dirty="0" smtClean="0"/>
            <a:t>6.2.1 Механизмы сбора и анализа информации об удовлетворенности работодателей.</a:t>
          </a:r>
          <a:endParaRPr lang="ru-RU" dirty="0"/>
        </a:p>
      </dgm:t>
    </dgm:pt>
    <dgm:pt modelId="{348A2D19-05A3-43FF-97A8-1B71FD3E608C}" type="parTrans" cxnId="{DC21675D-18D8-493A-88E6-90DB4E6A293D}">
      <dgm:prSet/>
      <dgm:spPr/>
      <dgm:t>
        <a:bodyPr/>
        <a:lstStyle/>
        <a:p>
          <a:endParaRPr lang="ru-RU"/>
        </a:p>
      </dgm:t>
    </dgm:pt>
    <dgm:pt modelId="{391EBF5D-60C4-4BDF-917B-46C0B6E0F8D0}" type="sibTrans" cxnId="{DC21675D-18D8-493A-88E6-90DB4E6A293D}">
      <dgm:prSet/>
      <dgm:spPr/>
      <dgm:t>
        <a:bodyPr/>
        <a:lstStyle/>
        <a:p>
          <a:endParaRPr lang="ru-RU"/>
        </a:p>
      </dgm:t>
    </dgm:pt>
    <dgm:pt modelId="{8CCD547B-DD00-4259-B9F0-E2FD712847B3}">
      <dgm:prSet/>
      <dgm:spPr/>
      <dgm:t>
        <a:bodyPr/>
        <a:lstStyle/>
        <a:p>
          <a:pPr rtl="0"/>
          <a:r>
            <a:rPr lang="ru-RU" dirty="0" smtClean="0"/>
            <a:t>6.2.2 Уровень удовлетворенности работодателей</a:t>
          </a:r>
          <a:endParaRPr lang="ru-RU" dirty="0"/>
        </a:p>
      </dgm:t>
    </dgm:pt>
    <dgm:pt modelId="{5AA1DACE-80F7-4249-9C3C-1BE9B50EE4C0}" type="parTrans" cxnId="{1A1ABE10-B324-4B1F-B9A7-53EA9167D49B}">
      <dgm:prSet/>
      <dgm:spPr/>
      <dgm:t>
        <a:bodyPr/>
        <a:lstStyle/>
        <a:p>
          <a:endParaRPr lang="ru-RU"/>
        </a:p>
      </dgm:t>
    </dgm:pt>
    <dgm:pt modelId="{1244B820-30B0-456B-82D3-904AF7E2C419}" type="sibTrans" cxnId="{1A1ABE10-B324-4B1F-B9A7-53EA9167D49B}">
      <dgm:prSet/>
      <dgm:spPr/>
      <dgm:t>
        <a:bodyPr/>
        <a:lstStyle/>
        <a:p>
          <a:endParaRPr lang="ru-RU"/>
        </a:p>
      </dgm:t>
    </dgm:pt>
    <dgm:pt modelId="{B6AFEE1A-1C8C-4300-B1D5-597F0032EDB0}">
      <dgm:prSet custT="1"/>
      <dgm:spPr/>
      <dgm:t>
        <a:bodyPr/>
        <a:lstStyle/>
        <a:p>
          <a:pPr rtl="0"/>
          <a:r>
            <a:rPr lang="ru-RU" sz="1800" b="1" dirty="0" smtClean="0">
              <a:solidFill>
                <a:schemeClr val="tx1"/>
              </a:solidFill>
            </a:rPr>
            <a:t>6.2. Удовлетворенность работодателей</a:t>
          </a:r>
          <a:endParaRPr lang="ru-RU" sz="1800" dirty="0"/>
        </a:p>
      </dgm:t>
    </dgm:pt>
    <dgm:pt modelId="{2E4C3BBA-2CD6-4246-861E-92E16B3DFBB9}" type="sibTrans" cxnId="{7E0C6E2C-3043-4151-8DD2-E68247BA557C}">
      <dgm:prSet/>
      <dgm:spPr/>
      <dgm:t>
        <a:bodyPr/>
        <a:lstStyle/>
        <a:p>
          <a:endParaRPr lang="ru-RU"/>
        </a:p>
      </dgm:t>
    </dgm:pt>
    <dgm:pt modelId="{BC654262-B623-49D2-9B92-8289389279F9}" type="parTrans" cxnId="{7E0C6E2C-3043-4151-8DD2-E68247BA557C}">
      <dgm:prSet/>
      <dgm:spPr/>
      <dgm:t>
        <a:bodyPr/>
        <a:lstStyle/>
        <a:p>
          <a:endParaRPr lang="ru-RU"/>
        </a:p>
      </dgm:t>
    </dgm:pt>
    <dgm:pt modelId="{8B40117C-4BCD-4E32-9A2E-146A400E414E}">
      <dgm:prSet/>
      <dgm:spPr/>
      <dgm:t>
        <a:bodyPr/>
        <a:lstStyle/>
        <a:p>
          <a:endParaRPr lang="ru-RU"/>
        </a:p>
      </dgm:t>
    </dgm:pt>
    <dgm:pt modelId="{6B739E66-5273-4893-8481-03D17DAEE6D6}" type="parTrans" cxnId="{AAD34483-29CE-45A5-8C4B-5B298D163A60}">
      <dgm:prSet/>
      <dgm:spPr/>
    </dgm:pt>
    <dgm:pt modelId="{C56D23CA-47F1-4869-9C56-8B8949474D8A}" type="sibTrans" cxnId="{AAD34483-29CE-45A5-8C4B-5B298D163A60}">
      <dgm:prSet/>
      <dgm:spPr/>
    </dgm:pt>
    <dgm:pt modelId="{D9E4219F-9A69-4545-85DD-F4ECB9605694}" type="pres">
      <dgm:prSet presAssocID="{98B1AE94-A037-4792-A979-24F3108C36C1}" presName="Name0" presStyleCnt="0">
        <dgm:presLayoutVars>
          <dgm:chMax val="7"/>
          <dgm:dir/>
          <dgm:animLvl val="lvl"/>
          <dgm:resizeHandles val="exact"/>
        </dgm:presLayoutVars>
      </dgm:prSet>
      <dgm:spPr/>
      <dgm:t>
        <a:bodyPr/>
        <a:lstStyle/>
        <a:p>
          <a:endParaRPr lang="ru-RU"/>
        </a:p>
      </dgm:t>
    </dgm:pt>
    <dgm:pt modelId="{4702F770-564D-476E-BDCB-4D173A3317A8}" type="pres">
      <dgm:prSet presAssocID="{D092C5C2-A1BB-44A1-95D5-BED63881FD16}" presName="circle1" presStyleLbl="node1" presStyleIdx="0" presStyleCnt="7"/>
      <dgm:spPr/>
    </dgm:pt>
    <dgm:pt modelId="{B74FC13B-EE79-4F11-914C-5098F77B674B}" type="pres">
      <dgm:prSet presAssocID="{D092C5C2-A1BB-44A1-95D5-BED63881FD16}" presName="space" presStyleCnt="0"/>
      <dgm:spPr/>
    </dgm:pt>
    <dgm:pt modelId="{60A20C59-ABA1-43B0-BD57-97BED2950803}" type="pres">
      <dgm:prSet presAssocID="{D092C5C2-A1BB-44A1-95D5-BED63881FD16}" presName="rect1" presStyleLbl="alignAcc1" presStyleIdx="0" presStyleCnt="7"/>
      <dgm:spPr/>
      <dgm:t>
        <a:bodyPr/>
        <a:lstStyle/>
        <a:p>
          <a:endParaRPr lang="ru-RU"/>
        </a:p>
      </dgm:t>
    </dgm:pt>
    <dgm:pt modelId="{8E82C2E5-9BB0-4D11-925A-8FEF07A2B661}" type="pres">
      <dgm:prSet presAssocID="{16BC76C9-74BC-4E65-82E0-A9FDEDC8100E}" presName="vertSpace2" presStyleLbl="node1" presStyleIdx="0" presStyleCnt="7"/>
      <dgm:spPr/>
    </dgm:pt>
    <dgm:pt modelId="{B9417701-D71E-463B-A51E-DA3CA57FA0B4}" type="pres">
      <dgm:prSet presAssocID="{16BC76C9-74BC-4E65-82E0-A9FDEDC8100E}" presName="circle2" presStyleLbl="node1" presStyleIdx="1" presStyleCnt="7"/>
      <dgm:spPr/>
    </dgm:pt>
    <dgm:pt modelId="{D1D1CFB7-211F-4A42-957A-63C49E9AD698}" type="pres">
      <dgm:prSet presAssocID="{16BC76C9-74BC-4E65-82E0-A9FDEDC8100E}" presName="rect2" presStyleLbl="alignAcc1" presStyleIdx="1" presStyleCnt="7"/>
      <dgm:spPr/>
      <dgm:t>
        <a:bodyPr/>
        <a:lstStyle/>
        <a:p>
          <a:endParaRPr lang="ru-RU"/>
        </a:p>
      </dgm:t>
    </dgm:pt>
    <dgm:pt modelId="{0B72F810-D97A-43BD-B682-A4D5D4F140EF}" type="pres">
      <dgm:prSet presAssocID="{15076689-6C6A-4019-BE6D-3B21EEDF5CAC}" presName="vertSpace3" presStyleLbl="node1" presStyleIdx="1" presStyleCnt="7"/>
      <dgm:spPr/>
    </dgm:pt>
    <dgm:pt modelId="{B08D9B37-6B0F-4930-BD5E-3AB942328888}" type="pres">
      <dgm:prSet presAssocID="{15076689-6C6A-4019-BE6D-3B21EEDF5CAC}" presName="circle3" presStyleLbl="node1" presStyleIdx="2" presStyleCnt="7"/>
      <dgm:spPr/>
    </dgm:pt>
    <dgm:pt modelId="{503027B4-7D1E-4BC6-9087-1E21E92856DB}" type="pres">
      <dgm:prSet presAssocID="{15076689-6C6A-4019-BE6D-3B21EEDF5CAC}" presName="rect3" presStyleLbl="alignAcc1" presStyleIdx="2" presStyleCnt="7" custLinFactNeighborX="-515" custLinFactNeighborY="962"/>
      <dgm:spPr/>
      <dgm:t>
        <a:bodyPr/>
        <a:lstStyle/>
        <a:p>
          <a:endParaRPr lang="ru-RU"/>
        </a:p>
      </dgm:t>
    </dgm:pt>
    <dgm:pt modelId="{BB5CF974-F7BF-48BF-BEC6-B7DC88E7BAA7}" type="pres">
      <dgm:prSet presAssocID="{626DCB8B-D8FA-489F-A50A-DE0CA54323C8}" presName="vertSpace4" presStyleLbl="node1" presStyleIdx="2" presStyleCnt="7"/>
      <dgm:spPr/>
    </dgm:pt>
    <dgm:pt modelId="{125C4D94-01C7-4A4E-B7D9-48E2CDE91D16}" type="pres">
      <dgm:prSet presAssocID="{626DCB8B-D8FA-489F-A50A-DE0CA54323C8}" presName="circle4" presStyleLbl="node1" presStyleIdx="3" presStyleCnt="7"/>
      <dgm:spPr/>
    </dgm:pt>
    <dgm:pt modelId="{35C2F3D0-4AF9-44BC-9140-EE5204E492B2}" type="pres">
      <dgm:prSet presAssocID="{626DCB8B-D8FA-489F-A50A-DE0CA54323C8}" presName="rect4" presStyleLbl="alignAcc1" presStyleIdx="3" presStyleCnt="7"/>
      <dgm:spPr/>
      <dgm:t>
        <a:bodyPr/>
        <a:lstStyle/>
        <a:p>
          <a:endParaRPr lang="ru-RU"/>
        </a:p>
      </dgm:t>
    </dgm:pt>
    <dgm:pt modelId="{C49043EA-9EB3-4464-93F9-64A6AAC9D654}" type="pres">
      <dgm:prSet presAssocID="{B6AFEE1A-1C8C-4300-B1D5-597F0032EDB0}" presName="vertSpace5" presStyleLbl="node1" presStyleIdx="3" presStyleCnt="7"/>
      <dgm:spPr/>
    </dgm:pt>
    <dgm:pt modelId="{895796EC-31B0-46CE-BF9E-40DA66B64C67}" type="pres">
      <dgm:prSet presAssocID="{B6AFEE1A-1C8C-4300-B1D5-597F0032EDB0}" presName="circle5" presStyleLbl="node1" presStyleIdx="4" presStyleCnt="7"/>
      <dgm:spPr/>
    </dgm:pt>
    <dgm:pt modelId="{82607819-9275-4EC3-ACEB-4D6D3F0A07EF}" type="pres">
      <dgm:prSet presAssocID="{B6AFEE1A-1C8C-4300-B1D5-597F0032EDB0}" presName="rect5" presStyleLbl="alignAcc1" presStyleIdx="4" presStyleCnt="7" custLinFactNeighborX="-515" custLinFactNeighborY="-563"/>
      <dgm:spPr/>
      <dgm:t>
        <a:bodyPr/>
        <a:lstStyle/>
        <a:p>
          <a:endParaRPr lang="ru-RU"/>
        </a:p>
      </dgm:t>
    </dgm:pt>
    <dgm:pt modelId="{B6D7469C-4A48-44E1-BAD2-1F4E649256DB}" type="pres">
      <dgm:prSet presAssocID="{76F54D88-78F6-4D80-8D01-AD82F6275AA6}" presName="vertSpace6" presStyleLbl="node1" presStyleIdx="4" presStyleCnt="7"/>
      <dgm:spPr/>
    </dgm:pt>
    <dgm:pt modelId="{1CD8E83F-63DB-412D-A2BA-0D8DD6C07306}" type="pres">
      <dgm:prSet presAssocID="{76F54D88-78F6-4D80-8D01-AD82F6275AA6}" presName="circle6" presStyleLbl="node1" presStyleIdx="5" presStyleCnt="7"/>
      <dgm:spPr/>
    </dgm:pt>
    <dgm:pt modelId="{20F25F5C-8F2C-4B5C-AC05-A44440768016}" type="pres">
      <dgm:prSet presAssocID="{76F54D88-78F6-4D80-8D01-AD82F6275AA6}" presName="rect6" presStyleLbl="alignAcc1" presStyleIdx="5" presStyleCnt="7" custScaleY="79555" custLinFactNeighborX="692" custLinFactNeighborY="-15444"/>
      <dgm:spPr/>
      <dgm:t>
        <a:bodyPr/>
        <a:lstStyle/>
        <a:p>
          <a:endParaRPr lang="ru-RU"/>
        </a:p>
      </dgm:t>
    </dgm:pt>
    <dgm:pt modelId="{7A328474-74AA-4D9A-8022-229AA91DCF8B}" type="pres">
      <dgm:prSet presAssocID="{8CCD547B-DD00-4259-B9F0-E2FD712847B3}" presName="vertSpace7" presStyleLbl="node1" presStyleIdx="5" presStyleCnt="7"/>
      <dgm:spPr/>
    </dgm:pt>
    <dgm:pt modelId="{CABED26E-4406-4E25-A71E-1478FDD3755A}" type="pres">
      <dgm:prSet presAssocID="{8CCD547B-DD00-4259-B9F0-E2FD712847B3}" presName="circle7" presStyleLbl="node1" presStyleIdx="6" presStyleCnt="7"/>
      <dgm:spPr/>
    </dgm:pt>
    <dgm:pt modelId="{93365B28-926B-42E0-BF5C-CC5692588600}" type="pres">
      <dgm:prSet presAssocID="{8CCD547B-DD00-4259-B9F0-E2FD712847B3}" presName="rect7" presStyleLbl="alignAcc1" presStyleIdx="6" presStyleCnt="7"/>
      <dgm:spPr/>
      <dgm:t>
        <a:bodyPr/>
        <a:lstStyle/>
        <a:p>
          <a:endParaRPr lang="ru-RU"/>
        </a:p>
      </dgm:t>
    </dgm:pt>
    <dgm:pt modelId="{ED3AF009-B577-473F-8871-F8065F31054C}" type="pres">
      <dgm:prSet presAssocID="{D092C5C2-A1BB-44A1-95D5-BED63881FD16}" presName="rect1ParTxNoCh" presStyleLbl="alignAcc1" presStyleIdx="6" presStyleCnt="7">
        <dgm:presLayoutVars>
          <dgm:chMax val="1"/>
          <dgm:bulletEnabled val="1"/>
        </dgm:presLayoutVars>
      </dgm:prSet>
      <dgm:spPr/>
      <dgm:t>
        <a:bodyPr/>
        <a:lstStyle/>
        <a:p>
          <a:endParaRPr lang="ru-RU"/>
        </a:p>
      </dgm:t>
    </dgm:pt>
    <dgm:pt modelId="{CEA52120-6C9E-46E1-8357-7101C1DC5D0B}" type="pres">
      <dgm:prSet presAssocID="{16BC76C9-74BC-4E65-82E0-A9FDEDC8100E}" presName="rect2ParTxNoCh" presStyleLbl="alignAcc1" presStyleIdx="6" presStyleCnt="7">
        <dgm:presLayoutVars>
          <dgm:chMax val="1"/>
          <dgm:bulletEnabled val="1"/>
        </dgm:presLayoutVars>
      </dgm:prSet>
      <dgm:spPr/>
      <dgm:t>
        <a:bodyPr/>
        <a:lstStyle/>
        <a:p>
          <a:endParaRPr lang="ru-RU"/>
        </a:p>
      </dgm:t>
    </dgm:pt>
    <dgm:pt modelId="{C587086D-2DBA-4C07-80CE-F3F75F1DFDB1}" type="pres">
      <dgm:prSet presAssocID="{15076689-6C6A-4019-BE6D-3B21EEDF5CAC}" presName="rect3ParTxNoCh" presStyleLbl="alignAcc1" presStyleIdx="6" presStyleCnt="7">
        <dgm:presLayoutVars>
          <dgm:chMax val="1"/>
          <dgm:bulletEnabled val="1"/>
        </dgm:presLayoutVars>
      </dgm:prSet>
      <dgm:spPr/>
      <dgm:t>
        <a:bodyPr/>
        <a:lstStyle/>
        <a:p>
          <a:endParaRPr lang="ru-RU"/>
        </a:p>
      </dgm:t>
    </dgm:pt>
    <dgm:pt modelId="{938781C3-BF8C-427A-90A9-8092C4AFE129}" type="pres">
      <dgm:prSet presAssocID="{626DCB8B-D8FA-489F-A50A-DE0CA54323C8}" presName="rect4ParTxNoCh" presStyleLbl="alignAcc1" presStyleIdx="6" presStyleCnt="7">
        <dgm:presLayoutVars>
          <dgm:chMax val="1"/>
          <dgm:bulletEnabled val="1"/>
        </dgm:presLayoutVars>
      </dgm:prSet>
      <dgm:spPr/>
      <dgm:t>
        <a:bodyPr/>
        <a:lstStyle/>
        <a:p>
          <a:endParaRPr lang="ru-RU"/>
        </a:p>
      </dgm:t>
    </dgm:pt>
    <dgm:pt modelId="{48EB3DF4-ABC2-47FB-9F9A-7291CC2C0289}" type="pres">
      <dgm:prSet presAssocID="{B6AFEE1A-1C8C-4300-B1D5-597F0032EDB0}" presName="rect5ParTxNoCh" presStyleLbl="alignAcc1" presStyleIdx="6" presStyleCnt="7">
        <dgm:presLayoutVars>
          <dgm:chMax val="1"/>
          <dgm:bulletEnabled val="1"/>
        </dgm:presLayoutVars>
      </dgm:prSet>
      <dgm:spPr/>
      <dgm:t>
        <a:bodyPr/>
        <a:lstStyle/>
        <a:p>
          <a:endParaRPr lang="ru-RU"/>
        </a:p>
      </dgm:t>
    </dgm:pt>
    <dgm:pt modelId="{E8692ABF-5B79-4226-8E46-3B8DB14CB532}" type="pres">
      <dgm:prSet presAssocID="{76F54D88-78F6-4D80-8D01-AD82F6275AA6}" presName="rect6ParTxNoCh" presStyleLbl="alignAcc1" presStyleIdx="6" presStyleCnt="7">
        <dgm:presLayoutVars>
          <dgm:chMax val="1"/>
          <dgm:bulletEnabled val="1"/>
        </dgm:presLayoutVars>
      </dgm:prSet>
      <dgm:spPr/>
      <dgm:t>
        <a:bodyPr/>
        <a:lstStyle/>
        <a:p>
          <a:endParaRPr lang="ru-RU"/>
        </a:p>
      </dgm:t>
    </dgm:pt>
    <dgm:pt modelId="{FFFBA07B-8F85-49FF-B3DC-311ACFBC4E21}" type="pres">
      <dgm:prSet presAssocID="{8CCD547B-DD00-4259-B9F0-E2FD712847B3}" presName="rect7ParTxNoCh" presStyleLbl="alignAcc1" presStyleIdx="6" presStyleCnt="7">
        <dgm:presLayoutVars>
          <dgm:chMax val="1"/>
          <dgm:bulletEnabled val="1"/>
        </dgm:presLayoutVars>
      </dgm:prSet>
      <dgm:spPr/>
      <dgm:t>
        <a:bodyPr/>
        <a:lstStyle/>
        <a:p>
          <a:endParaRPr lang="ru-RU"/>
        </a:p>
      </dgm:t>
    </dgm:pt>
  </dgm:ptLst>
  <dgm:cxnLst>
    <dgm:cxn modelId="{E9679803-4015-4DEA-8DCD-978D9E52E8CC}" type="presOf" srcId="{626DCB8B-D8FA-489F-A50A-DE0CA54323C8}" destId="{35C2F3D0-4AF9-44BC-9140-EE5204E492B2}" srcOrd="0" destOrd="0" presId="urn:microsoft.com/office/officeart/2005/8/layout/target3"/>
    <dgm:cxn modelId="{7E0C6E2C-3043-4151-8DD2-E68247BA557C}" srcId="{98B1AE94-A037-4792-A979-24F3108C36C1}" destId="{B6AFEE1A-1C8C-4300-B1D5-597F0032EDB0}" srcOrd="4" destOrd="0" parTransId="{BC654262-B623-49D2-9B92-8289389279F9}" sibTransId="{2E4C3BBA-2CD6-4246-861E-92E16B3DFBB9}"/>
    <dgm:cxn modelId="{83863BEA-7EC9-45D3-8DAA-24D5C209D896}" type="presOf" srcId="{D092C5C2-A1BB-44A1-95D5-BED63881FD16}" destId="{ED3AF009-B577-473F-8871-F8065F31054C}" srcOrd="1" destOrd="0" presId="urn:microsoft.com/office/officeart/2005/8/layout/target3"/>
    <dgm:cxn modelId="{47F5C549-D284-469A-A6F8-86EA9C3A68E4}" type="presOf" srcId="{626DCB8B-D8FA-489F-A50A-DE0CA54323C8}" destId="{938781C3-BF8C-427A-90A9-8092C4AFE129}" srcOrd="1" destOrd="0" presId="urn:microsoft.com/office/officeart/2005/8/layout/target3"/>
    <dgm:cxn modelId="{41C88473-D5DA-4300-9DDF-52A7A80B571E}" type="presOf" srcId="{D092C5C2-A1BB-44A1-95D5-BED63881FD16}" destId="{60A20C59-ABA1-43B0-BD57-97BED2950803}" srcOrd="0" destOrd="0" presId="urn:microsoft.com/office/officeart/2005/8/layout/target3"/>
    <dgm:cxn modelId="{B576A1C4-ABF3-4A8A-9CB2-65D258C833D5}" type="presOf" srcId="{B6AFEE1A-1C8C-4300-B1D5-597F0032EDB0}" destId="{82607819-9275-4EC3-ACEB-4D6D3F0A07EF}" srcOrd="0" destOrd="0" presId="urn:microsoft.com/office/officeart/2005/8/layout/target3"/>
    <dgm:cxn modelId="{B8F06393-4F5A-43D6-9CDA-A93E2C85BD2A}" type="presOf" srcId="{98B1AE94-A037-4792-A979-24F3108C36C1}" destId="{D9E4219F-9A69-4545-85DD-F4ECB9605694}" srcOrd="0" destOrd="0" presId="urn:microsoft.com/office/officeart/2005/8/layout/target3"/>
    <dgm:cxn modelId="{1A1ABE10-B324-4B1F-B9A7-53EA9167D49B}" srcId="{98B1AE94-A037-4792-A979-24F3108C36C1}" destId="{8CCD547B-DD00-4259-B9F0-E2FD712847B3}" srcOrd="6" destOrd="0" parTransId="{5AA1DACE-80F7-4249-9C3C-1BE9B50EE4C0}" sibTransId="{1244B820-30B0-456B-82D3-904AF7E2C419}"/>
    <dgm:cxn modelId="{936351D1-FDBA-4FB9-B8F9-7FB8CECB3F2B}" type="presOf" srcId="{8CCD547B-DD00-4259-B9F0-E2FD712847B3}" destId="{93365B28-926B-42E0-BF5C-CC5692588600}" srcOrd="0" destOrd="0" presId="urn:microsoft.com/office/officeart/2005/8/layout/target3"/>
    <dgm:cxn modelId="{BCB5DFF9-59FD-450A-B660-45D60B499F7D}" type="presOf" srcId="{76F54D88-78F6-4D80-8D01-AD82F6275AA6}" destId="{E8692ABF-5B79-4226-8E46-3B8DB14CB532}" srcOrd="1" destOrd="0" presId="urn:microsoft.com/office/officeart/2005/8/layout/target3"/>
    <dgm:cxn modelId="{0C16DBEE-9781-451D-AC98-54FB9AAD237E}" srcId="{98B1AE94-A037-4792-A979-24F3108C36C1}" destId="{16BC76C9-74BC-4E65-82E0-A9FDEDC8100E}" srcOrd="1" destOrd="0" parTransId="{C674F15F-F973-416F-B75C-4DED34DE2A6D}" sibTransId="{654C3A95-2AE9-4338-8050-61214128F84F}"/>
    <dgm:cxn modelId="{7670FA93-F423-48DF-A548-55E7CC177D6F}" type="presOf" srcId="{76F54D88-78F6-4D80-8D01-AD82F6275AA6}" destId="{20F25F5C-8F2C-4B5C-AC05-A44440768016}" srcOrd="0" destOrd="0" presId="urn:microsoft.com/office/officeart/2005/8/layout/target3"/>
    <dgm:cxn modelId="{5F57E868-1150-4476-B67B-979388A1E11C}" type="presOf" srcId="{16BC76C9-74BC-4E65-82E0-A9FDEDC8100E}" destId="{CEA52120-6C9E-46E1-8357-7101C1DC5D0B}" srcOrd="1" destOrd="0" presId="urn:microsoft.com/office/officeart/2005/8/layout/target3"/>
    <dgm:cxn modelId="{3D4DD50A-6637-45D6-B98B-073ECEFAC2FF}" type="presOf" srcId="{16BC76C9-74BC-4E65-82E0-A9FDEDC8100E}" destId="{D1D1CFB7-211F-4A42-957A-63C49E9AD698}" srcOrd="0" destOrd="0" presId="urn:microsoft.com/office/officeart/2005/8/layout/target3"/>
    <dgm:cxn modelId="{2B6CDD3B-2218-41EB-BFF2-9C6317B2E622}" srcId="{98B1AE94-A037-4792-A979-24F3108C36C1}" destId="{626DCB8B-D8FA-489F-A50A-DE0CA54323C8}" srcOrd="3" destOrd="0" parTransId="{22198D32-7C3E-4AE4-AA7C-F6C85A4D6A88}" sibTransId="{16739791-58F8-4C42-B615-97641F57487C}"/>
    <dgm:cxn modelId="{AAD34483-29CE-45A5-8C4B-5B298D163A60}" srcId="{98B1AE94-A037-4792-A979-24F3108C36C1}" destId="{8B40117C-4BCD-4E32-9A2E-146A400E414E}" srcOrd="7" destOrd="0" parTransId="{6B739E66-5273-4893-8481-03D17DAEE6D6}" sibTransId="{C56D23CA-47F1-4869-9C56-8B8949474D8A}"/>
    <dgm:cxn modelId="{D0557E4F-5986-4117-97FF-E010CD45B01E}" srcId="{98B1AE94-A037-4792-A979-24F3108C36C1}" destId="{D092C5C2-A1BB-44A1-95D5-BED63881FD16}" srcOrd="0" destOrd="0" parTransId="{4E1F06EF-E4C8-4C17-ABD3-C451C562F4D6}" sibTransId="{6C5444E0-5AD0-481C-B4AE-F2A1578ED071}"/>
    <dgm:cxn modelId="{2C0488C8-A140-4EAF-BFC4-8A7D158E40A7}" type="presOf" srcId="{8CCD547B-DD00-4259-B9F0-E2FD712847B3}" destId="{FFFBA07B-8F85-49FF-B3DC-311ACFBC4E21}" srcOrd="1" destOrd="0" presId="urn:microsoft.com/office/officeart/2005/8/layout/target3"/>
    <dgm:cxn modelId="{8088220D-82B8-4CA0-90AA-1B1B0362B45E}" type="presOf" srcId="{B6AFEE1A-1C8C-4300-B1D5-597F0032EDB0}" destId="{48EB3DF4-ABC2-47FB-9F9A-7291CC2C0289}" srcOrd="1" destOrd="0" presId="urn:microsoft.com/office/officeart/2005/8/layout/target3"/>
    <dgm:cxn modelId="{DC21675D-18D8-493A-88E6-90DB4E6A293D}" srcId="{98B1AE94-A037-4792-A979-24F3108C36C1}" destId="{76F54D88-78F6-4D80-8D01-AD82F6275AA6}" srcOrd="5" destOrd="0" parTransId="{348A2D19-05A3-43FF-97A8-1B71FD3E608C}" sibTransId="{391EBF5D-60C4-4BDF-917B-46C0B6E0F8D0}"/>
    <dgm:cxn modelId="{3F95F06F-32AD-4149-A535-4FE36C64AC58}" type="presOf" srcId="{15076689-6C6A-4019-BE6D-3B21EEDF5CAC}" destId="{503027B4-7D1E-4BC6-9087-1E21E92856DB}" srcOrd="0" destOrd="0" presId="urn:microsoft.com/office/officeart/2005/8/layout/target3"/>
    <dgm:cxn modelId="{B603B8F8-4615-47B0-8BB7-A709665CC209}" srcId="{98B1AE94-A037-4792-A979-24F3108C36C1}" destId="{15076689-6C6A-4019-BE6D-3B21EEDF5CAC}" srcOrd="2" destOrd="0" parTransId="{0AEACBA3-DD43-43F0-94B5-467BC5D37AA1}" sibTransId="{34C2B202-3615-4D5E-9BF1-E6B7534E4D15}"/>
    <dgm:cxn modelId="{F5538740-7AE9-4AAE-87F4-31CB1E3E23BF}" type="presOf" srcId="{15076689-6C6A-4019-BE6D-3B21EEDF5CAC}" destId="{C587086D-2DBA-4C07-80CE-F3F75F1DFDB1}" srcOrd="1" destOrd="0" presId="urn:microsoft.com/office/officeart/2005/8/layout/target3"/>
    <dgm:cxn modelId="{C2BD438E-7F0A-4DDB-A5EC-DF3BCEA0C4E8}" type="presParOf" srcId="{D9E4219F-9A69-4545-85DD-F4ECB9605694}" destId="{4702F770-564D-476E-BDCB-4D173A3317A8}" srcOrd="0" destOrd="0" presId="urn:microsoft.com/office/officeart/2005/8/layout/target3"/>
    <dgm:cxn modelId="{9CF0BFAC-A781-4477-8277-11CA1A04B192}" type="presParOf" srcId="{D9E4219F-9A69-4545-85DD-F4ECB9605694}" destId="{B74FC13B-EE79-4F11-914C-5098F77B674B}" srcOrd="1" destOrd="0" presId="urn:microsoft.com/office/officeart/2005/8/layout/target3"/>
    <dgm:cxn modelId="{733AEFAC-CDB7-423F-88E9-2A8412A2E4EC}" type="presParOf" srcId="{D9E4219F-9A69-4545-85DD-F4ECB9605694}" destId="{60A20C59-ABA1-43B0-BD57-97BED2950803}" srcOrd="2" destOrd="0" presId="urn:microsoft.com/office/officeart/2005/8/layout/target3"/>
    <dgm:cxn modelId="{0C9B0F3A-A890-4F03-89B3-961DFE9EF262}" type="presParOf" srcId="{D9E4219F-9A69-4545-85DD-F4ECB9605694}" destId="{8E82C2E5-9BB0-4D11-925A-8FEF07A2B661}" srcOrd="3" destOrd="0" presId="urn:microsoft.com/office/officeart/2005/8/layout/target3"/>
    <dgm:cxn modelId="{CE6B23DF-E608-41CE-B821-31906B917E1D}" type="presParOf" srcId="{D9E4219F-9A69-4545-85DD-F4ECB9605694}" destId="{B9417701-D71E-463B-A51E-DA3CA57FA0B4}" srcOrd="4" destOrd="0" presId="urn:microsoft.com/office/officeart/2005/8/layout/target3"/>
    <dgm:cxn modelId="{70AFB0D9-784B-4328-8AEA-31A2EC976553}" type="presParOf" srcId="{D9E4219F-9A69-4545-85DD-F4ECB9605694}" destId="{D1D1CFB7-211F-4A42-957A-63C49E9AD698}" srcOrd="5" destOrd="0" presId="urn:microsoft.com/office/officeart/2005/8/layout/target3"/>
    <dgm:cxn modelId="{F9C1892D-63A6-41A8-93A7-72E947A53D6B}" type="presParOf" srcId="{D9E4219F-9A69-4545-85DD-F4ECB9605694}" destId="{0B72F810-D97A-43BD-B682-A4D5D4F140EF}" srcOrd="6" destOrd="0" presId="urn:microsoft.com/office/officeart/2005/8/layout/target3"/>
    <dgm:cxn modelId="{4DCE3EC6-BEBD-4123-B20B-3E881FB6F328}" type="presParOf" srcId="{D9E4219F-9A69-4545-85DD-F4ECB9605694}" destId="{B08D9B37-6B0F-4930-BD5E-3AB942328888}" srcOrd="7" destOrd="0" presId="urn:microsoft.com/office/officeart/2005/8/layout/target3"/>
    <dgm:cxn modelId="{8CEB1481-5049-4AB0-B486-C47CA0ECABC2}" type="presParOf" srcId="{D9E4219F-9A69-4545-85DD-F4ECB9605694}" destId="{503027B4-7D1E-4BC6-9087-1E21E92856DB}" srcOrd="8" destOrd="0" presId="urn:microsoft.com/office/officeart/2005/8/layout/target3"/>
    <dgm:cxn modelId="{8C7DD883-B61F-47E5-89DE-46BA943347F4}" type="presParOf" srcId="{D9E4219F-9A69-4545-85DD-F4ECB9605694}" destId="{BB5CF974-F7BF-48BF-BEC6-B7DC88E7BAA7}" srcOrd="9" destOrd="0" presId="urn:microsoft.com/office/officeart/2005/8/layout/target3"/>
    <dgm:cxn modelId="{FF0BB4DA-16F7-47C3-9D0D-69D6E17AF1B8}" type="presParOf" srcId="{D9E4219F-9A69-4545-85DD-F4ECB9605694}" destId="{125C4D94-01C7-4A4E-B7D9-48E2CDE91D16}" srcOrd="10" destOrd="0" presId="urn:microsoft.com/office/officeart/2005/8/layout/target3"/>
    <dgm:cxn modelId="{F002BF49-E369-473B-9869-0D49D351094F}" type="presParOf" srcId="{D9E4219F-9A69-4545-85DD-F4ECB9605694}" destId="{35C2F3D0-4AF9-44BC-9140-EE5204E492B2}" srcOrd="11" destOrd="0" presId="urn:microsoft.com/office/officeart/2005/8/layout/target3"/>
    <dgm:cxn modelId="{AD3A8A8D-2741-4429-B486-792D6C75BF0E}" type="presParOf" srcId="{D9E4219F-9A69-4545-85DD-F4ECB9605694}" destId="{C49043EA-9EB3-4464-93F9-64A6AAC9D654}" srcOrd="12" destOrd="0" presId="urn:microsoft.com/office/officeart/2005/8/layout/target3"/>
    <dgm:cxn modelId="{E7BCAFE6-7407-43F6-BFD3-009551E2EF26}" type="presParOf" srcId="{D9E4219F-9A69-4545-85DD-F4ECB9605694}" destId="{895796EC-31B0-46CE-BF9E-40DA66B64C67}" srcOrd="13" destOrd="0" presId="urn:microsoft.com/office/officeart/2005/8/layout/target3"/>
    <dgm:cxn modelId="{A5F6BCCA-8B87-4FEB-9987-302CE1C0751C}" type="presParOf" srcId="{D9E4219F-9A69-4545-85DD-F4ECB9605694}" destId="{82607819-9275-4EC3-ACEB-4D6D3F0A07EF}" srcOrd="14" destOrd="0" presId="urn:microsoft.com/office/officeart/2005/8/layout/target3"/>
    <dgm:cxn modelId="{669F299F-46D6-49E0-828E-1E85C93F406B}" type="presParOf" srcId="{D9E4219F-9A69-4545-85DD-F4ECB9605694}" destId="{B6D7469C-4A48-44E1-BAD2-1F4E649256DB}" srcOrd="15" destOrd="0" presId="urn:microsoft.com/office/officeart/2005/8/layout/target3"/>
    <dgm:cxn modelId="{0D518FE0-6A81-4BF6-85D1-13C0FB4D98C3}" type="presParOf" srcId="{D9E4219F-9A69-4545-85DD-F4ECB9605694}" destId="{1CD8E83F-63DB-412D-A2BA-0D8DD6C07306}" srcOrd="16" destOrd="0" presId="urn:microsoft.com/office/officeart/2005/8/layout/target3"/>
    <dgm:cxn modelId="{183FB867-8C63-4528-A978-95EAE848A6AC}" type="presParOf" srcId="{D9E4219F-9A69-4545-85DD-F4ECB9605694}" destId="{20F25F5C-8F2C-4B5C-AC05-A44440768016}" srcOrd="17" destOrd="0" presId="urn:microsoft.com/office/officeart/2005/8/layout/target3"/>
    <dgm:cxn modelId="{9C339AF0-8558-4B45-99E7-6C1B815C892D}" type="presParOf" srcId="{D9E4219F-9A69-4545-85DD-F4ECB9605694}" destId="{7A328474-74AA-4D9A-8022-229AA91DCF8B}" srcOrd="18" destOrd="0" presId="urn:microsoft.com/office/officeart/2005/8/layout/target3"/>
    <dgm:cxn modelId="{BC79D1F6-C33C-4455-B148-E2346BE1655D}" type="presParOf" srcId="{D9E4219F-9A69-4545-85DD-F4ECB9605694}" destId="{CABED26E-4406-4E25-A71E-1478FDD3755A}" srcOrd="19" destOrd="0" presId="urn:microsoft.com/office/officeart/2005/8/layout/target3"/>
    <dgm:cxn modelId="{C8624676-87B0-4D1E-B300-0F2E2704AAE5}" type="presParOf" srcId="{D9E4219F-9A69-4545-85DD-F4ECB9605694}" destId="{93365B28-926B-42E0-BF5C-CC5692588600}" srcOrd="20" destOrd="0" presId="urn:microsoft.com/office/officeart/2005/8/layout/target3"/>
    <dgm:cxn modelId="{749271CE-B5FB-4848-B574-8FC4F64FC035}" type="presParOf" srcId="{D9E4219F-9A69-4545-85DD-F4ECB9605694}" destId="{ED3AF009-B577-473F-8871-F8065F31054C}" srcOrd="21" destOrd="0" presId="urn:microsoft.com/office/officeart/2005/8/layout/target3"/>
    <dgm:cxn modelId="{0779D198-AD62-49F6-B8C5-60502A794133}" type="presParOf" srcId="{D9E4219F-9A69-4545-85DD-F4ECB9605694}" destId="{CEA52120-6C9E-46E1-8357-7101C1DC5D0B}" srcOrd="22" destOrd="0" presId="urn:microsoft.com/office/officeart/2005/8/layout/target3"/>
    <dgm:cxn modelId="{5D9CD66D-7C2A-48C0-B0F8-CB91A7175991}" type="presParOf" srcId="{D9E4219F-9A69-4545-85DD-F4ECB9605694}" destId="{C587086D-2DBA-4C07-80CE-F3F75F1DFDB1}" srcOrd="23" destOrd="0" presId="urn:microsoft.com/office/officeart/2005/8/layout/target3"/>
    <dgm:cxn modelId="{E9F04225-5870-4FAB-9907-E0D5D06E7015}" type="presParOf" srcId="{D9E4219F-9A69-4545-85DD-F4ECB9605694}" destId="{938781C3-BF8C-427A-90A9-8092C4AFE129}" srcOrd="24" destOrd="0" presId="urn:microsoft.com/office/officeart/2005/8/layout/target3"/>
    <dgm:cxn modelId="{A6DFF995-C3A5-4D9E-A140-9DF548320412}" type="presParOf" srcId="{D9E4219F-9A69-4545-85DD-F4ECB9605694}" destId="{48EB3DF4-ABC2-47FB-9F9A-7291CC2C0289}" srcOrd="25" destOrd="0" presId="urn:microsoft.com/office/officeart/2005/8/layout/target3"/>
    <dgm:cxn modelId="{236A9D93-91D6-4CF0-9C01-8E59909D2654}" type="presParOf" srcId="{D9E4219F-9A69-4545-85DD-F4ECB9605694}" destId="{E8692ABF-5B79-4226-8E46-3B8DB14CB532}" srcOrd="26" destOrd="0" presId="urn:microsoft.com/office/officeart/2005/8/layout/target3"/>
    <dgm:cxn modelId="{9CE2B37F-6029-4FEA-BE3C-AA635F6DBE12}" type="presParOf" srcId="{D9E4219F-9A69-4545-85DD-F4ECB9605694}" destId="{FFFBA07B-8F85-49FF-B3DC-311ACFBC4E21}" srcOrd="27" destOrd="0" presId="urn:microsoft.com/office/officeart/2005/8/layout/target3"/>
  </dgm:cxnLst>
  <dgm:bg/>
  <dgm:whole/>
  <dgm:extLst>
    <a:ext uri="http://schemas.microsoft.com/office/drawing/2008/diagram"/>
  </dgm:extLst>
</dgm:dataModel>
</file>

<file path=ppt/diagrams/data26.xml><?xml version="1.0" encoding="utf-8"?>
<dgm:dataModel xmlns:dgm="http://schemas.openxmlformats.org/drawingml/2006/diagram" xmlns:a="http://schemas.openxmlformats.org/drawingml/2006/main">
  <dgm:ptLst>
    <dgm:pt modelId="{7FAEA26A-C4BF-4D26-9001-F92626AE76BC}"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CFF60849-E046-4E24-A061-CBBDB75D8420}">
      <dgm:prSet/>
      <dgm:spPr/>
      <dgm:t>
        <a:bodyPr/>
        <a:lstStyle/>
        <a:p>
          <a:pPr rtl="0"/>
          <a:r>
            <a:rPr lang="ru-RU" b="1" i="1" dirty="0" smtClean="0">
              <a:solidFill>
                <a:srgbClr val="800000"/>
              </a:solidFill>
            </a:rPr>
            <a:t>Критерий 7. «Удовлетворенность персонала»</a:t>
          </a:r>
          <a:r>
            <a:rPr lang="ru-RU" dirty="0" smtClean="0"/>
            <a:t/>
          </a:r>
          <a:br>
            <a:rPr lang="ru-RU" dirty="0" smtClean="0"/>
          </a:br>
          <a:endParaRPr lang="ru-RU" dirty="0"/>
        </a:p>
      </dgm:t>
    </dgm:pt>
    <dgm:pt modelId="{B02E2859-67A0-4CD7-B900-B0840DD0B156}" type="parTrans" cxnId="{F01B4AB1-FBD9-4CA5-90F9-9B2E8C122714}">
      <dgm:prSet/>
      <dgm:spPr/>
      <dgm:t>
        <a:bodyPr/>
        <a:lstStyle/>
        <a:p>
          <a:endParaRPr lang="ru-RU"/>
        </a:p>
      </dgm:t>
    </dgm:pt>
    <dgm:pt modelId="{3E65C824-BEA4-470F-A58A-DE9470C64389}" type="sibTrans" cxnId="{F01B4AB1-FBD9-4CA5-90F9-9B2E8C122714}">
      <dgm:prSet/>
      <dgm:spPr/>
      <dgm:t>
        <a:bodyPr/>
        <a:lstStyle/>
        <a:p>
          <a:endParaRPr lang="ru-RU"/>
        </a:p>
      </dgm:t>
    </dgm:pt>
    <dgm:pt modelId="{AD274183-8D38-4518-A322-9DDE1D26AE6A}" type="pres">
      <dgm:prSet presAssocID="{7FAEA26A-C4BF-4D26-9001-F92626AE76BC}" presName="Name0" presStyleCnt="0">
        <dgm:presLayoutVars>
          <dgm:chMax val="7"/>
          <dgm:dir/>
          <dgm:animLvl val="lvl"/>
          <dgm:resizeHandles val="exact"/>
        </dgm:presLayoutVars>
      </dgm:prSet>
      <dgm:spPr/>
      <dgm:t>
        <a:bodyPr/>
        <a:lstStyle/>
        <a:p>
          <a:endParaRPr lang="ru-RU"/>
        </a:p>
      </dgm:t>
    </dgm:pt>
    <dgm:pt modelId="{91F443BE-6A0B-43B6-A7CB-14D93C117140}" type="pres">
      <dgm:prSet presAssocID="{CFF60849-E046-4E24-A061-CBBDB75D8420}" presName="circle1" presStyleLbl="node1" presStyleIdx="0" presStyleCnt="1"/>
      <dgm:spPr/>
    </dgm:pt>
    <dgm:pt modelId="{A9C5E943-E457-4D08-B4AB-42FA96DED96A}" type="pres">
      <dgm:prSet presAssocID="{CFF60849-E046-4E24-A061-CBBDB75D8420}" presName="space" presStyleCnt="0"/>
      <dgm:spPr/>
    </dgm:pt>
    <dgm:pt modelId="{597746BD-6C81-465B-9056-C27B19117555}" type="pres">
      <dgm:prSet presAssocID="{CFF60849-E046-4E24-A061-CBBDB75D8420}" presName="rect1" presStyleLbl="alignAcc1" presStyleIdx="0" presStyleCnt="1"/>
      <dgm:spPr/>
      <dgm:t>
        <a:bodyPr/>
        <a:lstStyle/>
        <a:p>
          <a:endParaRPr lang="ru-RU"/>
        </a:p>
      </dgm:t>
    </dgm:pt>
    <dgm:pt modelId="{B248E4CE-4FE5-4094-A2A7-E30FF0B3EDAE}" type="pres">
      <dgm:prSet presAssocID="{CFF60849-E046-4E24-A061-CBBDB75D8420}" presName="rect1ParTxNoCh" presStyleLbl="alignAcc1" presStyleIdx="0" presStyleCnt="1">
        <dgm:presLayoutVars>
          <dgm:chMax val="1"/>
          <dgm:bulletEnabled val="1"/>
        </dgm:presLayoutVars>
      </dgm:prSet>
      <dgm:spPr/>
      <dgm:t>
        <a:bodyPr/>
        <a:lstStyle/>
        <a:p>
          <a:endParaRPr lang="ru-RU"/>
        </a:p>
      </dgm:t>
    </dgm:pt>
  </dgm:ptLst>
  <dgm:cxnLst>
    <dgm:cxn modelId="{9B0973E0-A17D-42F8-99C9-C195A630A74E}" type="presOf" srcId="{7FAEA26A-C4BF-4D26-9001-F92626AE76BC}" destId="{AD274183-8D38-4518-A322-9DDE1D26AE6A}" srcOrd="0" destOrd="0" presId="urn:microsoft.com/office/officeart/2005/8/layout/target3"/>
    <dgm:cxn modelId="{F01B4AB1-FBD9-4CA5-90F9-9B2E8C122714}" srcId="{7FAEA26A-C4BF-4D26-9001-F92626AE76BC}" destId="{CFF60849-E046-4E24-A061-CBBDB75D8420}" srcOrd="0" destOrd="0" parTransId="{B02E2859-67A0-4CD7-B900-B0840DD0B156}" sibTransId="{3E65C824-BEA4-470F-A58A-DE9470C64389}"/>
    <dgm:cxn modelId="{737B7754-D73F-4C93-83B7-4E94B6CAE446}" type="presOf" srcId="{CFF60849-E046-4E24-A061-CBBDB75D8420}" destId="{597746BD-6C81-465B-9056-C27B19117555}" srcOrd="0" destOrd="0" presId="urn:microsoft.com/office/officeart/2005/8/layout/target3"/>
    <dgm:cxn modelId="{D3AAA91F-01FB-499D-897C-910D62608F00}" type="presOf" srcId="{CFF60849-E046-4E24-A061-CBBDB75D8420}" destId="{B248E4CE-4FE5-4094-A2A7-E30FF0B3EDAE}" srcOrd="1" destOrd="0" presId="urn:microsoft.com/office/officeart/2005/8/layout/target3"/>
    <dgm:cxn modelId="{5AC7A1AB-C9EC-403D-9E28-D83281EB53C9}" type="presParOf" srcId="{AD274183-8D38-4518-A322-9DDE1D26AE6A}" destId="{91F443BE-6A0B-43B6-A7CB-14D93C117140}" srcOrd="0" destOrd="0" presId="urn:microsoft.com/office/officeart/2005/8/layout/target3"/>
    <dgm:cxn modelId="{DE4ACD99-7BD9-4446-9F2E-53173A33B3F5}" type="presParOf" srcId="{AD274183-8D38-4518-A322-9DDE1D26AE6A}" destId="{A9C5E943-E457-4D08-B4AB-42FA96DED96A}" srcOrd="1" destOrd="0" presId="urn:microsoft.com/office/officeart/2005/8/layout/target3"/>
    <dgm:cxn modelId="{6EFE7144-836C-4D39-AF5A-35D34FBC0D11}" type="presParOf" srcId="{AD274183-8D38-4518-A322-9DDE1D26AE6A}" destId="{597746BD-6C81-465B-9056-C27B19117555}" srcOrd="2" destOrd="0" presId="urn:microsoft.com/office/officeart/2005/8/layout/target3"/>
    <dgm:cxn modelId="{78F909CB-80F6-4B02-B70B-D615B914DAC4}" type="presParOf" srcId="{AD274183-8D38-4518-A322-9DDE1D26AE6A}" destId="{B248E4CE-4FE5-4094-A2A7-E30FF0B3EDAE}" srcOrd="3" destOrd="0" presId="urn:microsoft.com/office/officeart/2005/8/layout/target3"/>
  </dgm:cxnLst>
  <dgm:bg/>
  <dgm:whole/>
  <dgm:extLst>
    <a:ext uri="http://schemas.microsoft.com/office/drawing/2008/diagram"/>
  </dgm:extLst>
</dgm:dataModel>
</file>

<file path=ppt/diagrams/data27.xml><?xml version="1.0" encoding="utf-8"?>
<dgm:dataModel xmlns:dgm="http://schemas.openxmlformats.org/drawingml/2006/diagram" xmlns:a="http://schemas.openxmlformats.org/drawingml/2006/main">
  <dgm:ptLst>
    <dgm:pt modelId="{C83D124F-8A7C-4971-9A79-383EF997794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60CA57B0-B08A-4965-A947-D05C863CA41D}">
      <dgm:prSet/>
      <dgm:spPr/>
      <dgm:t>
        <a:bodyPr/>
        <a:lstStyle/>
        <a:p>
          <a:pPr rtl="0"/>
          <a:r>
            <a:rPr lang="ru-RU" dirty="0" smtClean="0">
              <a:solidFill>
                <a:srgbClr val="800000"/>
              </a:solidFill>
            </a:rPr>
            <a:t>Подкритерии и их составляющие:</a:t>
          </a:r>
          <a:endParaRPr lang="ru-RU" dirty="0">
            <a:solidFill>
              <a:srgbClr val="800000"/>
            </a:solidFill>
          </a:endParaRPr>
        </a:p>
      </dgm:t>
    </dgm:pt>
    <dgm:pt modelId="{7E3E63C8-223D-418A-B36A-0904BECC3811}" type="parTrans" cxnId="{FC1FF769-306F-4EA0-B251-867A70ACB545}">
      <dgm:prSet/>
      <dgm:spPr/>
      <dgm:t>
        <a:bodyPr/>
        <a:lstStyle/>
        <a:p>
          <a:endParaRPr lang="ru-RU"/>
        </a:p>
      </dgm:t>
    </dgm:pt>
    <dgm:pt modelId="{E4B097B2-A4CC-49DE-AED7-2C0521112F1B}" type="sibTrans" cxnId="{FC1FF769-306F-4EA0-B251-867A70ACB545}">
      <dgm:prSet/>
      <dgm:spPr/>
      <dgm:t>
        <a:bodyPr/>
        <a:lstStyle/>
        <a:p>
          <a:endParaRPr lang="ru-RU"/>
        </a:p>
      </dgm:t>
    </dgm:pt>
    <dgm:pt modelId="{6DBC1BE0-7A94-488D-A75E-B47BB22F3422}">
      <dgm:prSet/>
      <dgm:spPr/>
      <dgm:t>
        <a:bodyPr/>
        <a:lstStyle/>
        <a:p>
          <a:pPr rtl="0"/>
          <a:r>
            <a:rPr lang="ru-RU" dirty="0" smtClean="0"/>
            <a:t>7.1. Механизмы сбора и анализа информации об удовлетворенности персонала.</a:t>
          </a:r>
          <a:endParaRPr lang="ru-RU" dirty="0"/>
        </a:p>
      </dgm:t>
    </dgm:pt>
    <dgm:pt modelId="{6B3FE751-C0E9-40D8-B7E2-03F7868581B7}" type="parTrans" cxnId="{8EDEABD9-9D53-4C44-8D8A-A3FBAF676012}">
      <dgm:prSet/>
      <dgm:spPr/>
      <dgm:t>
        <a:bodyPr/>
        <a:lstStyle/>
        <a:p>
          <a:endParaRPr lang="ru-RU"/>
        </a:p>
      </dgm:t>
    </dgm:pt>
    <dgm:pt modelId="{32857D7F-86C4-456B-8A3B-0A90C17CF725}" type="sibTrans" cxnId="{8EDEABD9-9D53-4C44-8D8A-A3FBAF676012}">
      <dgm:prSet/>
      <dgm:spPr/>
      <dgm:t>
        <a:bodyPr/>
        <a:lstStyle/>
        <a:p>
          <a:endParaRPr lang="ru-RU"/>
        </a:p>
      </dgm:t>
    </dgm:pt>
    <dgm:pt modelId="{89A1DDD5-AE02-4362-8579-617268B46BEB}">
      <dgm:prSet/>
      <dgm:spPr/>
      <dgm:t>
        <a:bodyPr/>
        <a:lstStyle/>
        <a:p>
          <a:pPr rtl="0"/>
          <a:r>
            <a:rPr lang="ru-RU" dirty="0" smtClean="0"/>
            <a:t>7.2. Уровень удовлетворенности персонала.</a:t>
          </a:r>
          <a:endParaRPr lang="ru-RU" dirty="0"/>
        </a:p>
      </dgm:t>
    </dgm:pt>
    <dgm:pt modelId="{5BA3E432-E131-451A-A794-269D9FF5149E}" type="parTrans" cxnId="{E59555FF-7FFD-4D4F-AE44-0E5E0ACDBC52}">
      <dgm:prSet/>
      <dgm:spPr/>
      <dgm:t>
        <a:bodyPr/>
        <a:lstStyle/>
        <a:p>
          <a:endParaRPr lang="ru-RU"/>
        </a:p>
      </dgm:t>
    </dgm:pt>
    <dgm:pt modelId="{3ECCB2D8-5940-4837-ABAB-7C27D364DFD7}" type="sibTrans" cxnId="{E59555FF-7FFD-4D4F-AE44-0E5E0ACDBC52}">
      <dgm:prSet/>
      <dgm:spPr/>
      <dgm:t>
        <a:bodyPr/>
        <a:lstStyle/>
        <a:p>
          <a:endParaRPr lang="ru-RU"/>
        </a:p>
      </dgm:t>
    </dgm:pt>
    <dgm:pt modelId="{E1A7EF78-D89D-467D-B7E1-46F8A2D824B6}" type="pres">
      <dgm:prSet presAssocID="{C83D124F-8A7C-4971-9A79-383EF9977944}" presName="Name0" presStyleCnt="0">
        <dgm:presLayoutVars>
          <dgm:chMax val="7"/>
          <dgm:dir/>
          <dgm:animLvl val="lvl"/>
          <dgm:resizeHandles val="exact"/>
        </dgm:presLayoutVars>
      </dgm:prSet>
      <dgm:spPr/>
      <dgm:t>
        <a:bodyPr/>
        <a:lstStyle/>
        <a:p>
          <a:endParaRPr lang="ru-RU"/>
        </a:p>
      </dgm:t>
    </dgm:pt>
    <dgm:pt modelId="{F4BE08D3-4E68-423D-855A-A6A587EF9F55}" type="pres">
      <dgm:prSet presAssocID="{60CA57B0-B08A-4965-A947-D05C863CA41D}" presName="circle1" presStyleLbl="node1" presStyleIdx="0" presStyleCnt="3"/>
      <dgm:spPr/>
    </dgm:pt>
    <dgm:pt modelId="{4E91C37A-215B-4B83-997A-35013FEAA85A}" type="pres">
      <dgm:prSet presAssocID="{60CA57B0-B08A-4965-A947-D05C863CA41D}" presName="space" presStyleCnt="0"/>
      <dgm:spPr/>
    </dgm:pt>
    <dgm:pt modelId="{461A90B1-6719-4A5A-A919-3179275866E4}" type="pres">
      <dgm:prSet presAssocID="{60CA57B0-B08A-4965-A947-D05C863CA41D}" presName="rect1" presStyleLbl="alignAcc1" presStyleIdx="0" presStyleCnt="3"/>
      <dgm:spPr/>
      <dgm:t>
        <a:bodyPr/>
        <a:lstStyle/>
        <a:p>
          <a:endParaRPr lang="ru-RU"/>
        </a:p>
      </dgm:t>
    </dgm:pt>
    <dgm:pt modelId="{BD557E17-4D6D-4313-B9A5-2525877B7B9E}" type="pres">
      <dgm:prSet presAssocID="{6DBC1BE0-7A94-488D-A75E-B47BB22F3422}" presName="vertSpace2" presStyleLbl="node1" presStyleIdx="0" presStyleCnt="3"/>
      <dgm:spPr/>
    </dgm:pt>
    <dgm:pt modelId="{E83C6A9C-89C0-4979-852E-763B22149E8B}" type="pres">
      <dgm:prSet presAssocID="{6DBC1BE0-7A94-488D-A75E-B47BB22F3422}" presName="circle2" presStyleLbl="node1" presStyleIdx="1" presStyleCnt="3"/>
      <dgm:spPr/>
    </dgm:pt>
    <dgm:pt modelId="{DADA892C-537B-4C86-A19E-21ADD39F93A9}" type="pres">
      <dgm:prSet presAssocID="{6DBC1BE0-7A94-488D-A75E-B47BB22F3422}" presName="rect2" presStyleLbl="alignAcc1" presStyleIdx="1" presStyleCnt="3"/>
      <dgm:spPr/>
      <dgm:t>
        <a:bodyPr/>
        <a:lstStyle/>
        <a:p>
          <a:endParaRPr lang="ru-RU"/>
        </a:p>
      </dgm:t>
    </dgm:pt>
    <dgm:pt modelId="{513E25EB-C04D-4461-AFF4-505987DDC2E5}" type="pres">
      <dgm:prSet presAssocID="{89A1DDD5-AE02-4362-8579-617268B46BEB}" presName="vertSpace3" presStyleLbl="node1" presStyleIdx="1" presStyleCnt="3"/>
      <dgm:spPr/>
    </dgm:pt>
    <dgm:pt modelId="{F5414D4B-A7BD-4D07-BE7D-7B2ADB6F32E6}" type="pres">
      <dgm:prSet presAssocID="{89A1DDD5-AE02-4362-8579-617268B46BEB}" presName="circle3" presStyleLbl="node1" presStyleIdx="2" presStyleCnt="3"/>
      <dgm:spPr/>
    </dgm:pt>
    <dgm:pt modelId="{D91B78F6-45D6-47B1-A77B-DCE3BD9FC9F8}" type="pres">
      <dgm:prSet presAssocID="{89A1DDD5-AE02-4362-8579-617268B46BEB}" presName="rect3" presStyleLbl="alignAcc1" presStyleIdx="2" presStyleCnt="3"/>
      <dgm:spPr/>
      <dgm:t>
        <a:bodyPr/>
        <a:lstStyle/>
        <a:p>
          <a:endParaRPr lang="ru-RU"/>
        </a:p>
      </dgm:t>
    </dgm:pt>
    <dgm:pt modelId="{68371BD3-7DDE-4E08-AE39-E48C388581DA}" type="pres">
      <dgm:prSet presAssocID="{60CA57B0-B08A-4965-A947-D05C863CA41D}" presName="rect1ParTxNoCh" presStyleLbl="alignAcc1" presStyleIdx="2" presStyleCnt="3">
        <dgm:presLayoutVars>
          <dgm:chMax val="1"/>
          <dgm:bulletEnabled val="1"/>
        </dgm:presLayoutVars>
      </dgm:prSet>
      <dgm:spPr/>
      <dgm:t>
        <a:bodyPr/>
        <a:lstStyle/>
        <a:p>
          <a:endParaRPr lang="ru-RU"/>
        </a:p>
      </dgm:t>
    </dgm:pt>
    <dgm:pt modelId="{E87D5FF8-288E-42B0-823F-7A8BA09BA68E}" type="pres">
      <dgm:prSet presAssocID="{6DBC1BE0-7A94-488D-A75E-B47BB22F3422}" presName="rect2ParTxNoCh" presStyleLbl="alignAcc1" presStyleIdx="2" presStyleCnt="3">
        <dgm:presLayoutVars>
          <dgm:chMax val="1"/>
          <dgm:bulletEnabled val="1"/>
        </dgm:presLayoutVars>
      </dgm:prSet>
      <dgm:spPr/>
      <dgm:t>
        <a:bodyPr/>
        <a:lstStyle/>
        <a:p>
          <a:endParaRPr lang="ru-RU"/>
        </a:p>
      </dgm:t>
    </dgm:pt>
    <dgm:pt modelId="{6DD4AC82-A785-448E-8724-373F7B3C54E2}" type="pres">
      <dgm:prSet presAssocID="{89A1DDD5-AE02-4362-8579-617268B46BEB}" presName="rect3ParTxNoCh" presStyleLbl="alignAcc1" presStyleIdx="2" presStyleCnt="3">
        <dgm:presLayoutVars>
          <dgm:chMax val="1"/>
          <dgm:bulletEnabled val="1"/>
        </dgm:presLayoutVars>
      </dgm:prSet>
      <dgm:spPr/>
      <dgm:t>
        <a:bodyPr/>
        <a:lstStyle/>
        <a:p>
          <a:endParaRPr lang="ru-RU"/>
        </a:p>
      </dgm:t>
    </dgm:pt>
  </dgm:ptLst>
  <dgm:cxnLst>
    <dgm:cxn modelId="{E59555FF-7FFD-4D4F-AE44-0E5E0ACDBC52}" srcId="{C83D124F-8A7C-4971-9A79-383EF9977944}" destId="{89A1DDD5-AE02-4362-8579-617268B46BEB}" srcOrd="2" destOrd="0" parTransId="{5BA3E432-E131-451A-A794-269D9FF5149E}" sibTransId="{3ECCB2D8-5940-4837-ABAB-7C27D364DFD7}"/>
    <dgm:cxn modelId="{8EDEABD9-9D53-4C44-8D8A-A3FBAF676012}" srcId="{C83D124F-8A7C-4971-9A79-383EF9977944}" destId="{6DBC1BE0-7A94-488D-A75E-B47BB22F3422}" srcOrd="1" destOrd="0" parTransId="{6B3FE751-C0E9-40D8-B7E2-03F7868581B7}" sibTransId="{32857D7F-86C4-456B-8A3B-0A90C17CF725}"/>
    <dgm:cxn modelId="{02947A33-5683-4786-97BE-658BA20280EA}" type="presOf" srcId="{6DBC1BE0-7A94-488D-A75E-B47BB22F3422}" destId="{E87D5FF8-288E-42B0-823F-7A8BA09BA68E}" srcOrd="1" destOrd="0" presId="urn:microsoft.com/office/officeart/2005/8/layout/target3"/>
    <dgm:cxn modelId="{70905FBE-0873-487F-9985-E76B2E579F72}" type="presOf" srcId="{6DBC1BE0-7A94-488D-A75E-B47BB22F3422}" destId="{DADA892C-537B-4C86-A19E-21ADD39F93A9}" srcOrd="0" destOrd="0" presId="urn:microsoft.com/office/officeart/2005/8/layout/target3"/>
    <dgm:cxn modelId="{C120B03B-0624-4B74-85E0-A906AE948460}" type="presOf" srcId="{60CA57B0-B08A-4965-A947-D05C863CA41D}" destId="{68371BD3-7DDE-4E08-AE39-E48C388581DA}" srcOrd="1" destOrd="0" presId="urn:microsoft.com/office/officeart/2005/8/layout/target3"/>
    <dgm:cxn modelId="{D697EEED-8719-4D46-A362-3738F28F5305}" type="presOf" srcId="{60CA57B0-B08A-4965-A947-D05C863CA41D}" destId="{461A90B1-6719-4A5A-A919-3179275866E4}" srcOrd="0" destOrd="0" presId="urn:microsoft.com/office/officeart/2005/8/layout/target3"/>
    <dgm:cxn modelId="{FC1FF769-306F-4EA0-B251-867A70ACB545}" srcId="{C83D124F-8A7C-4971-9A79-383EF9977944}" destId="{60CA57B0-B08A-4965-A947-D05C863CA41D}" srcOrd="0" destOrd="0" parTransId="{7E3E63C8-223D-418A-B36A-0904BECC3811}" sibTransId="{E4B097B2-A4CC-49DE-AED7-2C0521112F1B}"/>
    <dgm:cxn modelId="{222F1441-87D4-4F21-A693-0A5851284008}" type="presOf" srcId="{89A1DDD5-AE02-4362-8579-617268B46BEB}" destId="{D91B78F6-45D6-47B1-A77B-DCE3BD9FC9F8}" srcOrd="0" destOrd="0" presId="urn:microsoft.com/office/officeart/2005/8/layout/target3"/>
    <dgm:cxn modelId="{60431C04-F3DB-42A7-A9D4-27D9B262EFAE}" type="presOf" srcId="{89A1DDD5-AE02-4362-8579-617268B46BEB}" destId="{6DD4AC82-A785-448E-8724-373F7B3C54E2}" srcOrd="1" destOrd="0" presId="urn:microsoft.com/office/officeart/2005/8/layout/target3"/>
    <dgm:cxn modelId="{6C94DF2D-6952-40A3-A6BD-DD0437187FF6}" type="presOf" srcId="{C83D124F-8A7C-4971-9A79-383EF9977944}" destId="{E1A7EF78-D89D-467D-B7E1-46F8A2D824B6}" srcOrd="0" destOrd="0" presId="urn:microsoft.com/office/officeart/2005/8/layout/target3"/>
    <dgm:cxn modelId="{1C964B81-6303-4610-89A7-A4F75DF406BD}" type="presParOf" srcId="{E1A7EF78-D89D-467D-B7E1-46F8A2D824B6}" destId="{F4BE08D3-4E68-423D-855A-A6A587EF9F55}" srcOrd="0" destOrd="0" presId="urn:microsoft.com/office/officeart/2005/8/layout/target3"/>
    <dgm:cxn modelId="{E6D46A74-0B7D-49E1-B039-A5A0993DEE56}" type="presParOf" srcId="{E1A7EF78-D89D-467D-B7E1-46F8A2D824B6}" destId="{4E91C37A-215B-4B83-997A-35013FEAA85A}" srcOrd="1" destOrd="0" presId="urn:microsoft.com/office/officeart/2005/8/layout/target3"/>
    <dgm:cxn modelId="{35F7CF57-DFC9-48DA-AB2C-251A4785C8B9}" type="presParOf" srcId="{E1A7EF78-D89D-467D-B7E1-46F8A2D824B6}" destId="{461A90B1-6719-4A5A-A919-3179275866E4}" srcOrd="2" destOrd="0" presId="urn:microsoft.com/office/officeart/2005/8/layout/target3"/>
    <dgm:cxn modelId="{F5C2E949-2156-402C-BD4E-1DA120B05A63}" type="presParOf" srcId="{E1A7EF78-D89D-467D-B7E1-46F8A2D824B6}" destId="{BD557E17-4D6D-4313-B9A5-2525877B7B9E}" srcOrd="3" destOrd="0" presId="urn:microsoft.com/office/officeart/2005/8/layout/target3"/>
    <dgm:cxn modelId="{BD521F11-0AA1-4774-992B-C03A20507B9A}" type="presParOf" srcId="{E1A7EF78-D89D-467D-B7E1-46F8A2D824B6}" destId="{E83C6A9C-89C0-4979-852E-763B22149E8B}" srcOrd="4" destOrd="0" presId="urn:microsoft.com/office/officeart/2005/8/layout/target3"/>
    <dgm:cxn modelId="{45C02682-9B66-4923-99B2-DC7198D944E8}" type="presParOf" srcId="{E1A7EF78-D89D-467D-B7E1-46F8A2D824B6}" destId="{DADA892C-537B-4C86-A19E-21ADD39F93A9}" srcOrd="5" destOrd="0" presId="urn:microsoft.com/office/officeart/2005/8/layout/target3"/>
    <dgm:cxn modelId="{44ABD29A-400C-41CD-A7C7-BC351FAB2F95}" type="presParOf" srcId="{E1A7EF78-D89D-467D-B7E1-46F8A2D824B6}" destId="{513E25EB-C04D-4461-AFF4-505987DDC2E5}" srcOrd="6" destOrd="0" presId="urn:microsoft.com/office/officeart/2005/8/layout/target3"/>
    <dgm:cxn modelId="{99763CF5-9D7D-4367-92FC-C45EB20B08D5}" type="presParOf" srcId="{E1A7EF78-D89D-467D-B7E1-46F8A2D824B6}" destId="{F5414D4B-A7BD-4D07-BE7D-7B2ADB6F32E6}" srcOrd="7" destOrd="0" presId="urn:microsoft.com/office/officeart/2005/8/layout/target3"/>
    <dgm:cxn modelId="{F9AC3525-49A4-4162-8570-FFB6A5525888}" type="presParOf" srcId="{E1A7EF78-D89D-467D-B7E1-46F8A2D824B6}" destId="{D91B78F6-45D6-47B1-A77B-DCE3BD9FC9F8}" srcOrd="8" destOrd="0" presId="urn:microsoft.com/office/officeart/2005/8/layout/target3"/>
    <dgm:cxn modelId="{404DC27D-4B83-48FB-A13B-1B9768EF4B28}" type="presParOf" srcId="{E1A7EF78-D89D-467D-B7E1-46F8A2D824B6}" destId="{68371BD3-7DDE-4E08-AE39-E48C388581DA}" srcOrd="9" destOrd="0" presId="urn:microsoft.com/office/officeart/2005/8/layout/target3"/>
    <dgm:cxn modelId="{FD9D7CA7-D6EF-4CBC-9C65-DAF8783EC56F}" type="presParOf" srcId="{E1A7EF78-D89D-467D-B7E1-46F8A2D824B6}" destId="{E87D5FF8-288E-42B0-823F-7A8BA09BA68E}" srcOrd="10" destOrd="0" presId="urn:microsoft.com/office/officeart/2005/8/layout/target3"/>
    <dgm:cxn modelId="{36022770-D783-4B8B-ADD4-3E8B9B4014FC}" type="presParOf" srcId="{E1A7EF78-D89D-467D-B7E1-46F8A2D824B6}" destId="{6DD4AC82-A785-448E-8724-373F7B3C54E2}" srcOrd="11" destOrd="0" presId="urn:microsoft.com/office/officeart/2005/8/layout/target3"/>
  </dgm:cxnLst>
  <dgm:bg/>
  <dgm:whole/>
  <dgm:extLst>
    <a:ext uri="http://schemas.microsoft.com/office/drawing/2008/diagram"/>
  </dgm:extLst>
</dgm:dataModel>
</file>

<file path=ppt/diagrams/data28.xml><?xml version="1.0" encoding="utf-8"?>
<dgm:dataModel xmlns:dgm="http://schemas.openxmlformats.org/drawingml/2006/diagram" xmlns:a="http://schemas.openxmlformats.org/drawingml/2006/main">
  <dgm:ptLst>
    <dgm:pt modelId="{373FF0DB-A158-4D61-BB17-5D0088582D2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C3CB4801-E768-4865-8F3B-2A925BC4CC7C}">
      <dgm:prSet/>
      <dgm:spPr/>
      <dgm:t>
        <a:bodyPr/>
        <a:lstStyle/>
        <a:p>
          <a:pPr rtl="0"/>
          <a:r>
            <a:rPr lang="ru-RU" b="1" i="1" dirty="0" smtClean="0">
              <a:solidFill>
                <a:srgbClr val="800000"/>
              </a:solidFill>
            </a:rPr>
            <a:t>Критерий 8. «Влияние ОО на общество»</a:t>
          </a:r>
          <a:endParaRPr lang="ru-RU" b="1" i="1" dirty="0">
            <a:solidFill>
              <a:srgbClr val="800000"/>
            </a:solidFill>
          </a:endParaRPr>
        </a:p>
      </dgm:t>
    </dgm:pt>
    <dgm:pt modelId="{0631F0DC-D13E-4788-835D-5549D3DFC9E5}" type="parTrans" cxnId="{1B6432CC-190A-4A8A-8F45-054771B4DC62}">
      <dgm:prSet/>
      <dgm:spPr/>
      <dgm:t>
        <a:bodyPr/>
        <a:lstStyle/>
        <a:p>
          <a:endParaRPr lang="ru-RU"/>
        </a:p>
      </dgm:t>
    </dgm:pt>
    <dgm:pt modelId="{93206F67-FB58-4114-A01A-71B7371C8311}" type="sibTrans" cxnId="{1B6432CC-190A-4A8A-8F45-054771B4DC62}">
      <dgm:prSet/>
      <dgm:spPr/>
      <dgm:t>
        <a:bodyPr/>
        <a:lstStyle/>
        <a:p>
          <a:endParaRPr lang="ru-RU"/>
        </a:p>
      </dgm:t>
    </dgm:pt>
    <dgm:pt modelId="{654C9164-3373-40F8-A5EC-6A84E63DE5DD}" type="pres">
      <dgm:prSet presAssocID="{373FF0DB-A158-4D61-BB17-5D0088582D20}" presName="Name0" presStyleCnt="0">
        <dgm:presLayoutVars>
          <dgm:chMax val="7"/>
          <dgm:dir/>
          <dgm:animLvl val="lvl"/>
          <dgm:resizeHandles val="exact"/>
        </dgm:presLayoutVars>
      </dgm:prSet>
      <dgm:spPr/>
      <dgm:t>
        <a:bodyPr/>
        <a:lstStyle/>
        <a:p>
          <a:endParaRPr lang="ru-RU"/>
        </a:p>
      </dgm:t>
    </dgm:pt>
    <dgm:pt modelId="{9604A359-DC09-4F0C-A9D3-2032286D905C}" type="pres">
      <dgm:prSet presAssocID="{C3CB4801-E768-4865-8F3B-2A925BC4CC7C}" presName="circle1" presStyleLbl="node1" presStyleIdx="0" presStyleCnt="1"/>
      <dgm:spPr/>
    </dgm:pt>
    <dgm:pt modelId="{5D38C2AF-9439-4541-BE48-B658FCFD951C}" type="pres">
      <dgm:prSet presAssocID="{C3CB4801-E768-4865-8F3B-2A925BC4CC7C}" presName="space" presStyleCnt="0"/>
      <dgm:spPr/>
    </dgm:pt>
    <dgm:pt modelId="{4D82261A-2949-46BB-BB7A-5B9118CA1AAC}" type="pres">
      <dgm:prSet presAssocID="{C3CB4801-E768-4865-8F3B-2A925BC4CC7C}" presName="rect1" presStyleLbl="alignAcc1" presStyleIdx="0" presStyleCnt="1"/>
      <dgm:spPr/>
      <dgm:t>
        <a:bodyPr/>
        <a:lstStyle/>
        <a:p>
          <a:endParaRPr lang="ru-RU"/>
        </a:p>
      </dgm:t>
    </dgm:pt>
    <dgm:pt modelId="{EB411B0A-50CE-44C9-9D14-E49B3FA31539}" type="pres">
      <dgm:prSet presAssocID="{C3CB4801-E768-4865-8F3B-2A925BC4CC7C}" presName="rect1ParTxNoCh" presStyleLbl="alignAcc1" presStyleIdx="0" presStyleCnt="1">
        <dgm:presLayoutVars>
          <dgm:chMax val="1"/>
          <dgm:bulletEnabled val="1"/>
        </dgm:presLayoutVars>
      </dgm:prSet>
      <dgm:spPr/>
      <dgm:t>
        <a:bodyPr/>
        <a:lstStyle/>
        <a:p>
          <a:endParaRPr lang="ru-RU"/>
        </a:p>
      </dgm:t>
    </dgm:pt>
  </dgm:ptLst>
  <dgm:cxnLst>
    <dgm:cxn modelId="{69F6AFAD-6CE3-4F3F-A96E-B6EB76F7CA35}" type="presOf" srcId="{C3CB4801-E768-4865-8F3B-2A925BC4CC7C}" destId="{4D82261A-2949-46BB-BB7A-5B9118CA1AAC}" srcOrd="0" destOrd="0" presId="urn:microsoft.com/office/officeart/2005/8/layout/target3"/>
    <dgm:cxn modelId="{43C78C43-542E-49A7-9925-C5B24EF90632}" type="presOf" srcId="{C3CB4801-E768-4865-8F3B-2A925BC4CC7C}" destId="{EB411B0A-50CE-44C9-9D14-E49B3FA31539}" srcOrd="1" destOrd="0" presId="urn:microsoft.com/office/officeart/2005/8/layout/target3"/>
    <dgm:cxn modelId="{1B6432CC-190A-4A8A-8F45-054771B4DC62}" srcId="{373FF0DB-A158-4D61-BB17-5D0088582D20}" destId="{C3CB4801-E768-4865-8F3B-2A925BC4CC7C}" srcOrd="0" destOrd="0" parTransId="{0631F0DC-D13E-4788-835D-5549D3DFC9E5}" sibTransId="{93206F67-FB58-4114-A01A-71B7371C8311}"/>
    <dgm:cxn modelId="{98A5D1E3-1CC2-4E99-8C47-4FCFB2F0F4D7}" type="presOf" srcId="{373FF0DB-A158-4D61-BB17-5D0088582D20}" destId="{654C9164-3373-40F8-A5EC-6A84E63DE5DD}" srcOrd="0" destOrd="0" presId="urn:microsoft.com/office/officeart/2005/8/layout/target3"/>
    <dgm:cxn modelId="{93499B24-41E2-4D40-90B6-11D440460EE1}" type="presParOf" srcId="{654C9164-3373-40F8-A5EC-6A84E63DE5DD}" destId="{9604A359-DC09-4F0C-A9D3-2032286D905C}" srcOrd="0" destOrd="0" presId="urn:microsoft.com/office/officeart/2005/8/layout/target3"/>
    <dgm:cxn modelId="{86C791DC-0F08-46C8-80C4-07BB19A6B291}" type="presParOf" srcId="{654C9164-3373-40F8-A5EC-6A84E63DE5DD}" destId="{5D38C2AF-9439-4541-BE48-B658FCFD951C}" srcOrd="1" destOrd="0" presId="urn:microsoft.com/office/officeart/2005/8/layout/target3"/>
    <dgm:cxn modelId="{86C54338-A620-468F-84EE-6571F0E21061}" type="presParOf" srcId="{654C9164-3373-40F8-A5EC-6A84E63DE5DD}" destId="{4D82261A-2949-46BB-BB7A-5B9118CA1AAC}" srcOrd="2" destOrd="0" presId="urn:microsoft.com/office/officeart/2005/8/layout/target3"/>
    <dgm:cxn modelId="{C426D2AD-D854-4B98-ABD8-69A5024EC4E6}" type="presParOf" srcId="{654C9164-3373-40F8-A5EC-6A84E63DE5DD}" destId="{EB411B0A-50CE-44C9-9D14-E49B3FA31539}" srcOrd="3" destOrd="0" presId="urn:microsoft.com/office/officeart/2005/8/layout/target3"/>
  </dgm:cxnLst>
  <dgm:bg/>
  <dgm:whole/>
  <dgm:extLst>
    <a:ext uri="http://schemas.microsoft.com/office/drawing/2008/diagram"/>
  </dgm:extLst>
</dgm:dataModel>
</file>

<file path=ppt/diagrams/data29.xml><?xml version="1.0" encoding="utf-8"?>
<dgm:dataModel xmlns:dgm="http://schemas.openxmlformats.org/drawingml/2006/diagram" xmlns:a="http://schemas.openxmlformats.org/drawingml/2006/main">
  <dgm:ptLst>
    <dgm:pt modelId="{E9A2FD76-9893-472D-A032-14722FDF1ED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1FB2F9E6-5334-40AA-9037-FB4EC17BEB8B}">
      <dgm:prSet/>
      <dgm:spPr/>
      <dgm:t>
        <a:bodyPr/>
        <a:lstStyle/>
        <a:p>
          <a:pPr rtl="0"/>
          <a:r>
            <a:rPr lang="ru-RU" dirty="0" smtClean="0">
              <a:solidFill>
                <a:srgbClr val="800000"/>
              </a:solidFill>
            </a:rPr>
            <a:t>Подкритерии и их составляющие:</a:t>
          </a:r>
          <a:endParaRPr lang="ru-RU" dirty="0">
            <a:solidFill>
              <a:srgbClr val="800000"/>
            </a:solidFill>
          </a:endParaRPr>
        </a:p>
      </dgm:t>
    </dgm:pt>
    <dgm:pt modelId="{29A9258C-5AB3-491C-8909-42D2438BC38A}" type="parTrans" cxnId="{91D751F8-62B6-47FB-A8C7-AEAC6F8459A1}">
      <dgm:prSet/>
      <dgm:spPr/>
      <dgm:t>
        <a:bodyPr/>
        <a:lstStyle/>
        <a:p>
          <a:endParaRPr lang="ru-RU"/>
        </a:p>
      </dgm:t>
    </dgm:pt>
    <dgm:pt modelId="{CD0CEA77-94AA-402D-9F22-FE353DE3B189}" type="sibTrans" cxnId="{91D751F8-62B6-47FB-A8C7-AEAC6F8459A1}">
      <dgm:prSet/>
      <dgm:spPr/>
      <dgm:t>
        <a:bodyPr/>
        <a:lstStyle/>
        <a:p>
          <a:endParaRPr lang="ru-RU"/>
        </a:p>
      </dgm:t>
    </dgm:pt>
    <dgm:pt modelId="{EF6CD21A-D199-4A39-91EC-4D56F037E6F8}">
      <dgm:prSet/>
      <dgm:spPr/>
      <dgm:t>
        <a:bodyPr/>
        <a:lstStyle/>
        <a:p>
          <a:pPr rtl="0"/>
          <a:r>
            <a:rPr lang="ru-RU" dirty="0" smtClean="0"/>
            <a:t>8.1. Механизмы сбора информации о влиянии ОО на общество.</a:t>
          </a:r>
          <a:endParaRPr lang="ru-RU" dirty="0"/>
        </a:p>
      </dgm:t>
    </dgm:pt>
    <dgm:pt modelId="{37D0ACFD-0565-459D-956E-C2AB690A5552}" type="parTrans" cxnId="{EC6604FB-B4DC-464E-BEC2-407F02A6D873}">
      <dgm:prSet/>
      <dgm:spPr/>
      <dgm:t>
        <a:bodyPr/>
        <a:lstStyle/>
        <a:p>
          <a:endParaRPr lang="ru-RU"/>
        </a:p>
      </dgm:t>
    </dgm:pt>
    <dgm:pt modelId="{2AED72A8-25C2-4624-BB20-CE0F8517C2A6}" type="sibTrans" cxnId="{EC6604FB-B4DC-464E-BEC2-407F02A6D873}">
      <dgm:prSet/>
      <dgm:spPr/>
      <dgm:t>
        <a:bodyPr/>
        <a:lstStyle/>
        <a:p>
          <a:endParaRPr lang="ru-RU"/>
        </a:p>
      </dgm:t>
    </dgm:pt>
    <dgm:pt modelId="{A32D5C95-47CE-490C-8503-FCDCB9EC5C2D}">
      <dgm:prSet/>
      <dgm:spPr/>
      <dgm:t>
        <a:bodyPr/>
        <a:lstStyle/>
        <a:p>
          <a:pPr rtl="0"/>
          <a:r>
            <a:rPr lang="ru-RU" dirty="0" smtClean="0"/>
            <a:t>8.2. Уровень восприятия ОО обществом.</a:t>
          </a:r>
          <a:endParaRPr lang="ru-RU" dirty="0"/>
        </a:p>
      </dgm:t>
    </dgm:pt>
    <dgm:pt modelId="{30A145DC-D893-4AC6-B29E-866174C1B8CC}" type="parTrans" cxnId="{9A11C88A-B997-4A3B-A247-753A693B0668}">
      <dgm:prSet/>
      <dgm:spPr/>
      <dgm:t>
        <a:bodyPr/>
        <a:lstStyle/>
        <a:p>
          <a:endParaRPr lang="ru-RU"/>
        </a:p>
      </dgm:t>
    </dgm:pt>
    <dgm:pt modelId="{E86674BF-39DB-4E89-8390-F2AFFF2BBCD0}" type="sibTrans" cxnId="{9A11C88A-B997-4A3B-A247-753A693B0668}">
      <dgm:prSet/>
      <dgm:spPr/>
      <dgm:t>
        <a:bodyPr/>
        <a:lstStyle/>
        <a:p>
          <a:endParaRPr lang="ru-RU"/>
        </a:p>
      </dgm:t>
    </dgm:pt>
    <dgm:pt modelId="{D3A58409-397C-4F41-8517-C321BBAD20D8}" type="pres">
      <dgm:prSet presAssocID="{E9A2FD76-9893-472D-A032-14722FDF1ED4}" presName="Name0" presStyleCnt="0">
        <dgm:presLayoutVars>
          <dgm:chMax val="7"/>
          <dgm:dir/>
          <dgm:animLvl val="lvl"/>
          <dgm:resizeHandles val="exact"/>
        </dgm:presLayoutVars>
      </dgm:prSet>
      <dgm:spPr/>
      <dgm:t>
        <a:bodyPr/>
        <a:lstStyle/>
        <a:p>
          <a:endParaRPr lang="ru-RU"/>
        </a:p>
      </dgm:t>
    </dgm:pt>
    <dgm:pt modelId="{636D8FD3-C270-488A-812F-5D0ED1B10D70}" type="pres">
      <dgm:prSet presAssocID="{1FB2F9E6-5334-40AA-9037-FB4EC17BEB8B}" presName="circle1" presStyleLbl="node1" presStyleIdx="0" presStyleCnt="3"/>
      <dgm:spPr/>
    </dgm:pt>
    <dgm:pt modelId="{66CB8F95-5778-4858-B8EB-44ADE10BBAFA}" type="pres">
      <dgm:prSet presAssocID="{1FB2F9E6-5334-40AA-9037-FB4EC17BEB8B}" presName="space" presStyleCnt="0"/>
      <dgm:spPr/>
    </dgm:pt>
    <dgm:pt modelId="{A6CD3AB1-384A-4CBD-A0D8-408D21E9F40E}" type="pres">
      <dgm:prSet presAssocID="{1FB2F9E6-5334-40AA-9037-FB4EC17BEB8B}" presName="rect1" presStyleLbl="alignAcc1" presStyleIdx="0" presStyleCnt="3"/>
      <dgm:spPr/>
      <dgm:t>
        <a:bodyPr/>
        <a:lstStyle/>
        <a:p>
          <a:endParaRPr lang="ru-RU"/>
        </a:p>
      </dgm:t>
    </dgm:pt>
    <dgm:pt modelId="{B0AFCBB5-1719-464A-ABB2-D819188DFA6D}" type="pres">
      <dgm:prSet presAssocID="{EF6CD21A-D199-4A39-91EC-4D56F037E6F8}" presName="vertSpace2" presStyleLbl="node1" presStyleIdx="0" presStyleCnt="3"/>
      <dgm:spPr/>
    </dgm:pt>
    <dgm:pt modelId="{E446263E-72B7-4F81-BA37-2D9261DB75E6}" type="pres">
      <dgm:prSet presAssocID="{EF6CD21A-D199-4A39-91EC-4D56F037E6F8}" presName="circle2" presStyleLbl="node1" presStyleIdx="1" presStyleCnt="3"/>
      <dgm:spPr/>
    </dgm:pt>
    <dgm:pt modelId="{ECFAA8D5-7794-4B7C-A09C-04FBF93427DC}" type="pres">
      <dgm:prSet presAssocID="{EF6CD21A-D199-4A39-91EC-4D56F037E6F8}" presName="rect2" presStyleLbl="alignAcc1" presStyleIdx="1" presStyleCnt="3"/>
      <dgm:spPr/>
      <dgm:t>
        <a:bodyPr/>
        <a:lstStyle/>
        <a:p>
          <a:endParaRPr lang="ru-RU"/>
        </a:p>
      </dgm:t>
    </dgm:pt>
    <dgm:pt modelId="{B1E6EB92-5825-4F42-BB18-88EFF539CA12}" type="pres">
      <dgm:prSet presAssocID="{A32D5C95-47CE-490C-8503-FCDCB9EC5C2D}" presName="vertSpace3" presStyleLbl="node1" presStyleIdx="1" presStyleCnt="3"/>
      <dgm:spPr/>
    </dgm:pt>
    <dgm:pt modelId="{CADAF6A6-F874-4F2D-81A4-664F70D59760}" type="pres">
      <dgm:prSet presAssocID="{A32D5C95-47CE-490C-8503-FCDCB9EC5C2D}" presName="circle3" presStyleLbl="node1" presStyleIdx="2" presStyleCnt="3"/>
      <dgm:spPr/>
    </dgm:pt>
    <dgm:pt modelId="{D7EA20AC-59DE-4292-8A39-9BF2433A8CCF}" type="pres">
      <dgm:prSet presAssocID="{A32D5C95-47CE-490C-8503-FCDCB9EC5C2D}" presName="rect3" presStyleLbl="alignAcc1" presStyleIdx="2" presStyleCnt="3"/>
      <dgm:spPr/>
      <dgm:t>
        <a:bodyPr/>
        <a:lstStyle/>
        <a:p>
          <a:endParaRPr lang="ru-RU"/>
        </a:p>
      </dgm:t>
    </dgm:pt>
    <dgm:pt modelId="{BA0A662B-1954-4241-9040-5A37C3B51AF8}" type="pres">
      <dgm:prSet presAssocID="{1FB2F9E6-5334-40AA-9037-FB4EC17BEB8B}" presName="rect1ParTxNoCh" presStyleLbl="alignAcc1" presStyleIdx="2" presStyleCnt="3">
        <dgm:presLayoutVars>
          <dgm:chMax val="1"/>
          <dgm:bulletEnabled val="1"/>
        </dgm:presLayoutVars>
      </dgm:prSet>
      <dgm:spPr/>
      <dgm:t>
        <a:bodyPr/>
        <a:lstStyle/>
        <a:p>
          <a:endParaRPr lang="ru-RU"/>
        </a:p>
      </dgm:t>
    </dgm:pt>
    <dgm:pt modelId="{5CF77E2A-3D50-4281-8A47-020B62822D6D}" type="pres">
      <dgm:prSet presAssocID="{EF6CD21A-D199-4A39-91EC-4D56F037E6F8}" presName="rect2ParTxNoCh" presStyleLbl="alignAcc1" presStyleIdx="2" presStyleCnt="3">
        <dgm:presLayoutVars>
          <dgm:chMax val="1"/>
          <dgm:bulletEnabled val="1"/>
        </dgm:presLayoutVars>
      </dgm:prSet>
      <dgm:spPr/>
      <dgm:t>
        <a:bodyPr/>
        <a:lstStyle/>
        <a:p>
          <a:endParaRPr lang="ru-RU"/>
        </a:p>
      </dgm:t>
    </dgm:pt>
    <dgm:pt modelId="{68C483E2-5256-41FD-9D62-416F1625D8EA}" type="pres">
      <dgm:prSet presAssocID="{A32D5C95-47CE-490C-8503-FCDCB9EC5C2D}" presName="rect3ParTxNoCh" presStyleLbl="alignAcc1" presStyleIdx="2" presStyleCnt="3">
        <dgm:presLayoutVars>
          <dgm:chMax val="1"/>
          <dgm:bulletEnabled val="1"/>
        </dgm:presLayoutVars>
      </dgm:prSet>
      <dgm:spPr/>
      <dgm:t>
        <a:bodyPr/>
        <a:lstStyle/>
        <a:p>
          <a:endParaRPr lang="ru-RU"/>
        </a:p>
      </dgm:t>
    </dgm:pt>
  </dgm:ptLst>
  <dgm:cxnLst>
    <dgm:cxn modelId="{A2BF1244-046C-4E20-9E12-D42A6FE2BEC8}" type="presOf" srcId="{EF6CD21A-D199-4A39-91EC-4D56F037E6F8}" destId="{ECFAA8D5-7794-4B7C-A09C-04FBF93427DC}" srcOrd="0" destOrd="0" presId="urn:microsoft.com/office/officeart/2005/8/layout/target3"/>
    <dgm:cxn modelId="{EC6604FB-B4DC-464E-BEC2-407F02A6D873}" srcId="{E9A2FD76-9893-472D-A032-14722FDF1ED4}" destId="{EF6CD21A-D199-4A39-91EC-4D56F037E6F8}" srcOrd="1" destOrd="0" parTransId="{37D0ACFD-0565-459D-956E-C2AB690A5552}" sibTransId="{2AED72A8-25C2-4624-BB20-CE0F8517C2A6}"/>
    <dgm:cxn modelId="{FD9B7C3B-B111-4E20-9B9C-3202DA2B61A4}" type="presOf" srcId="{1FB2F9E6-5334-40AA-9037-FB4EC17BEB8B}" destId="{BA0A662B-1954-4241-9040-5A37C3B51AF8}" srcOrd="1" destOrd="0" presId="urn:microsoft.com/office/officeart/2005/8/layout/target3"/>
    <dgm:cxn modelId="{9A11C88A-B997-4A3B-A247-753A693B0668}" srcId="{E9A2FD76-9893-472D-A032-14722FDF1ED4}" destId="{A32D5C95-47CE-490C-8503-FCDCB9EC5C2D}" srcOrd="2" destOrd="0" parTransId="{30A145DC-D893-4AC6-B29E-866174C1B8CC}" sibTransId="{E86674BF-39DB-4E89-8390-F2AFFF2BBCD0}"/>
    <dgm:cxn modelId="{4F8AF6E3-93F1-42C3-96BE-B2E579D8E175}" type="presOf" srcId="{1FB2F9E6-5334-40AA-9037-FB4EC17BEB8B}" destId="{A6CD3AB1-384A-4CBD-A0D8-408D21E9F40E}" srcOrd="0" destOrd="0" presId="urn:microsoft.com/office/officeart/2005/8/layout/target3"/>
    <dgm:cxn modelId="{91D751F8-62B6-47FB-A8C7-AEAC6F8459A1}" srcId="{E9A2FD76-9893-472D-A032-14722FDF1ED4}" destId="{1FB2F9E6-5334-40AA-9037-FB4EC17BEB8B}" srcOrd="0" destOrd="0" parTransId="{29A9258C-5AB3-491C-8909-42D2438BC38A}" sibTransId="{CD0CEA77-94AA-402D-9F22-FE353DE3B189}"/>
    <dgm:cxn modelId="{E48B391D-1095-42DA-AFD5-C9F9BA219826}" type="presOf" srcId="{A32D5C95-47CE-490C-8503-FCDCB9EC5C2D}" destId="{68C483E2-5256-41FD-9D62-416F1625D8EA}" srcOrd="1" destOrd="0" presId="urn:microsoft.com/office/officeart/2005/8/layout/target3"/>
    <dgm:cxn modelId="{7A4E2FCD-BABE-45F1-97C6-3A4540586B10}" type="presOf" srcId="{A32D5C95-47CE-490C-8503-FCDCB9EC5C2D}" destId="{D7EA20AC-59DE-4292-8A39-9BF2433A8CCF}" srcOrd="0" destOrd="0" presId="urn:microsoft.com/office/officeart/2005/8/layout/target3"/>
    <dgm:cxn modelId="{280C9626-DA99-4086-B75D-87A9BBA65D0F}" type="presOf" srcId="{E9A2FD76-9893-472D-A032-14722FDF1ED4}" destId="{D3A58409-397C-4F41-8517-C321BBAD20D8}" srcOrd="0" destOrd="0" presId="urn:microsoft.com/office/officeart/2005/8/layout/target3"/>
    <dgm:cxn modelId="{99CFB680-A4F8-4116-A945-CE39EDA90F50}" type="presOf" srcId="{EF6CD21A-D199-4A39-91EC-4D56F037E6F8}" destId="{5CF77E2A-3D50-4281-8A47-020B62822D6D}" srcOrd="1" destOrd="0" presId="urn:microsoft.com/office/officeart/2005/8/layout/target3"/>
    <dgm:cxn modelId="{77555807-8B49-40B9-AA09-9ED6C3A2AD58}" type="presParOf" srcId="{D3A58409-397C-4F41-8517-C321BBAD20D8}" destId="{636D8FD3-C270-488A-812F-5D0ED1B10D70}" srcOrd="0" destOrd="0" presId="urn:microsoft.com/office/officeart/2005/8/layout/target3"/>
    <dgm:cxn modelId="{65735CD9-86B8-438E-96B1-98A6FF5025D3}" type="presParOf" srcId="{D3A58409-397C-4F41-8517-C321BBAD20D8}" destId="{66CB8F95-5778-4858-B8EB-44ADE10BBAFA}" srcOrd="1" destOrd="0" presId="urn:microsoft.com/office/officeart/2005/8/layout/target3"/>
    <dgm:cxn modelId="{37C90075-64AD-4755-9218-59E842CC387A}" type="presParOf" srcId="{D3A58409-397C-4F41-8517-C321BBAD20D8}" destId="{A6CD3AB1-384A-4CBD-A0D8-408D21E9F40E}" srcOrd="2" destOrd="0" presId="urn:microsoft.com/office/officeart/2005/8/layout/target3"/>
    <dgm:cxn modelId="{510FCA86-19BF-4577-A11D-291A1B4E2C85}" type="presParOf" srcId="{D3A58409-397C-4F41-8517-C321BBAD20D8}" destId="{B0AFCBB5-1719-464A-ABB2-D819188DFA6D}" srcOrd="3" destOrd="0" presId="urn:microsoft.com/office/officeart/2005/8/layout/target3"/>
    <dgm:cxn modelId="{1E846626-1FBB-420B-B6F9-D8E5B8AF8399}" type="presParOf" srcId="{D3A58409-397C-4F41-8517-C321BBAD20D8}" destId="{E446263E-72B7-4F81-BA37-2D9261DB75E6}" srcOrd="4" destOrd="0" presId="urn:microsoft.com/office/officeart/2005/8/layout/target3"/>
    <dgm:cxn modelId="{A431D9DF-F9F2-4BA3-9967-69AD7020F9BC}" type="presParOf" srcId="{D3A58409-397C-4F41-8517-C321BBAD20D8}" destId="{ECFAA8D5-7794-4B7C-A09C-04FBF93427DC}" srcOrd="5" destOrd="0" presId="urn:microsoft.com/office/officeart/2005/8/layout/target3"/>
    <dgm:cxn modelId="{267E0343-B581-45E8-9A4F-DB8A51048708}" type="presParOf" srcId="{D3A58409-397C-4F41-8517-C321BBAD20D8}" destId="{B1E6EB92-5825-4F42-BB18-88EFF539CA12}" srcOrd="6" destOrd="0" presId="urn:microsoft.com/office/officeart/2005/8/layout/target3"/>
    <dgm:cxn modelId="{C21D6648-2ACE-4970-88EB-48164B4BAF9C}" type="presParOf" srcId="{D3A58409-397C-4F41-8517-C321BBAD20D8}" destId="{CADAF6A6-F874-4F2D-81A4-664F70D59760}" srcOrd="7" destOrd="0" presId="urn:microsoft.com/office/officeart/2005/8/layout/target3"/>
    <dgm:cxn modelId="{BF97B29E-45FD-41AD-85AC-FF1894B17E44}" type="presParOf" srcId="{D3A58409-397C-4F41-8517-C321BBAD20D8}" destId="{D7EA20AC-59DE-4292-8A39-9BF2433A8CCF}" srcOrd="8" destOrd="0" presId="urn:microsoft.com/office/officeart/2005/8/layout/target3"/>
    <dgm:cxn modelId="{65ADF9E8-0C52-452C-A5CC-3B6D0171157A}" type="presParOf" srcId="{D3A58409-397C-4F41-8517-C321BBAD20D8}" destId="{BA0A662B-1954-4241-9040-5A37C3B51AF8}" srcOrd="9" destOrd="0" presId="urn:microsoft.com/office/officeart/2005/8/layout/target3"/>
    <dgm:cxn modelId="{992D7267-6481-4367-8551-598DB57A595C}" type="presParOf" srcId="{D3A58409-397C-4F41-8517-C321BBAD20D8}" destId="{5CF77E2A-3D50-4281-8A47-020B62822D6D}" srcOrd="10" destOrd="0" presId="urn:microsoft.com/office/officeart/2005/8/layout/target3"/>
    <dgm:cxn modelId="{28FF0C5A-C274-4A4A-BB80-99D80E549E99}" type="presParOf" srcId="{D3A58409-397C-4F41-8517-C321BBAD20D8}" destId="{68C483E2-5256-41FD-9D62-416F1625D8EA}" srcOrd="11" destOrd="0" presId="urn:microsoft.com/office/officeart/2005/8/layout/target3"/>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824173C9-DDAE-46D0-85CE-0CBEA202213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5049B25F-4D55-4689-A68E-7A471A41CA7A}">
      <dgm:prSet custT="1"/>
      <dgm:spPr/>
      <dgm:t>
        <a:bodyPr/>
        <a:lstStyle/>
        <a:p>
          <a:pPr rtl="0"/>
          <a:r>
            <a:rPr lang="ru-RU" sz="2000" b="1" smtClean="0"/>
            <a:t>  4</a:t>
          </a:r>
          <a:r>
            <a:rPr lang="ru-RU" sz="2000" b="1" dirty="0" smtClean="0"/>
            <a:t>. Система менеджмента качества</a:t>
          </a:r>
          <a:r>
            <a:rPr lang="ru-RU" sz="2000" dirty="0" smtClean="0"/>
            <a:t> – общие требования к процессам и документации</a:t>
          </a:r>
          <a:endParaRPr lang="ru-RU" sz="2000" dirty="0"/>
        </a:p>
      </dgm:t>
    </dgm:pt>
    <dgm:pt modelId="{4A77B5CE-A690-4F1C-89B9-A595A2438A19}" type="parTrans" cxnId="{B38A44DF-14C2-4DC6-B41A-8EEFA6199E79}">
      <dgm:prSet/>
      <dgm:spPr/>
      <dgm:t>
        <a:bodyPr/>
        <a:lstStyle/>
        <a:p>
          <a:endParaRPr lang="ru-RU"/>
        </a:p>
      </dgm:t>
    </dgm:pt>
    <dgm:pt modelId="{E21ED519-8BBD-4403-9544-04DC76A5DA58}" type="sibTrans" cxnId="{B38A44DF-14C2-4DC6-B41A-8EEFA6199E79}">
      <dgm:prSet/>
      <dgm:spPr/>
      <dgm:t>
        <a:bodyPr/>
        <a:lstStyle/>
        <a:p>
          <a:endParaRPr lang="ru-RU"/>
        </a:p>
      </dgm:t>
    </dgm:pt>
    <dgm:pt modelId="{F87A755E-CBAE-4A58-BFAD-67ED7E4A2C9B}">
      <dgm:prSet custT="1"/>
      <dgm:spPr/>
      <dgm:t>
        <a:bodyPr/>
        <a:lstStyle/>
        <a:p>
          <a:pPr rtl="0"/>
          <a:r>
            <a:rPr lang="ru-RU" sz="2000" b="1" dirty="0" smtClean="0"/>
            <a:t>5. Ответственность руководства</a:t>
          </a:r>
          <a:r>
            <a:rPr lang="ru-RU" sz="2000" dirty="0" smtClean="0"/>
            <a:t> – требования к общему планированию, постановке целей, анализу организации</a:t>
          </a:r>
          <a:endParaRPr lang="ru-RU" sz="2000" dirty="0"/>
        </a:p>
      </dgm:t>
    </dgm:pt>
    <dgm:pt modelId="{96A99EF1-AA06-4411-93D2-77A4FB631DA7}" type="parTrans" cxnId="{C862ECC4-7A0F-4533-A27C-CFE5245ED8C8}">
      <dgm:prSet/>
      <dgm:spPr/>
      <dgm:t>
        <a:bodyPr/>
        <a:lstStyle/>
        <a:p>
          <a:endParaRPr lang="ru-RU"/>
        </a:p>
      </dgm:t>
    </dgm:pt>
    <dgm:pt modelId="{0F8607DD-A892-4925-A7BB-9CD93696DBE3}" type="sibTrans" cxnId="{C862ECC4-7A0F-4533-A27C-CFE5245ED8C8}">
      <dgm:prSet/>
      <dgm:spPr/>
      <dgm:t>
        <a:bodyPr/>
        <a:lstStyle/>
        <a:p>
          <a:endParaRPr lang="ru-RU"/>
        </a:p>
      </dgm:t>
    </dgm:pt>
    <dgm:pt modelId="{48202B8A-A006-474E-B86B-68B7E0416460}">
      <dgm:prSet custT="1"/>
      <dgm:spPr/>
      <dgm:t>
        <a:bodyPr/>
        <a:lstStyle/>
        <a:p>
          <a:pPr rtl="0">
            <a:tabLst>
              <a:tab pos="533400" algn="l"/>
            </a:tabLst>
          </a:pPr>
          <a:r>
            <a:rPr lang="ru-RU" sz="2000" b="1" dirty="0" smtClean="0"/>
            <a:t>6. Менеджмент ресурсов </a:t>
          </a:r>
          <a:r>
            <a:rPr lang="ru-RU" sz="2000" dirty="0" smtClean="0"/>
            <a:t>– требования к управлению персоналом и обеспечению оказания услуги</a:t>
          </a:r>
          <a:endParaRPr lang="ru-RU" sz="2000" dirty="0"/>
        </a:p>
      </dgm:t>
    </dgm:pt>
    <dgm:pt modelId="{05BBA1C8-EC66-4C81-A9BF-21C4D7F849FC}" type="parTrans" cxnId="{D2764E15-647E-4CB4-AA4F-A1E0A407F3E5}">
      <dgm:prSet/>
      <dgm:spPr/>
      <dgm:t>
        <a:bodyPr/>
        <a:lstStyle/>
        <a:p>
          <a:endParaRPr lang="ru-RU"/>
        </a:p>
      </dgm:t>
    </dgm:pt>
    <dgm:pt modelId="{56CE3B4A-1F7A-4DF3-A656-FC038FCD2877}" type="sibTrans" cxnId="{D2764E15-647E-4CB4-AA4F-A1E0A407F3E5}">
      <dgm:prSet/>
      <dgm:spPr/>
      <dgm:t>
        <a:bodyPr/>
        <a:lstStyle/>
        <a:p>
          <a:endParaRPr lang="ru-RU"/>
        </a:p>
      </dgm:t>
    </dgm:pt>
    <dgm:pt modelId="{A1889DC6-B77E-4771-89E9-C69D1589EC1C}">
      <dgm:prSet custT="1"/>
      <dgm:spPr/>
      <dgm:t>
        <a:bodyPr/>
        <a:lstStyle/>
        <a:p>
          <a:pPr rtl="0"/>
          <a:r>
            <a:rPr lang="ru-RU" sz="2000" b="1" dirty="0" smtClean="0"/>
            <a:t>    7. Процессы жизненного цикла продукции </a:t>
          </a:r>
          <a:r>
            <a:rPr lang="ru-RU" sz="2000" dirty="0" smtClean="0"/>
            <a:t>– требования к оказанию услуги/ производству продукции </a:t>
          </a:r>
          <a:endParaRPr lang="ru-RU" sz="2000" dirty="0"/>
        </a:p>
      </dgm:t>
    </dgm:pt>
    <dgm:pt modelId="{9131CDE3-5A76-4817-BC0A-CAFA7B32672B}" type="parTrans" cxnId="{BC1497D8-72D8-4C43-923F-F1AABF911F0C}">
      <dgm:prSet/>
      <dgm:spPr/>
      <dgm:t>
        <a:bodyPr/>
        <a:lstStyle/>
        <a:p>
          <a:endParaRPr lang="ru-RU"/>
        </a:p>
      </dgm:t>
    </dgm:pt>
    <dgm:pt modelId="{309E16EA-7F75-4019-B16D-8FB8C6DBE05E}" type="sibTrans" cxnId="{BC1497D8-72D8-4C43-923F-F1AABF911F0C}">
      <dgm:prSet/>
      <dgm:spPr/>
      <dgm:t>
        <a:bodyPr/>
        <a:lstStyle/>
        <a:p>
          <a:endParaRPr lang="ru-RU"/>
        </a:p>
      </dgm:t>
    </dgm:pt>
    <dgm:pt modelId="{D7CA3DA4-3DE5-4C74-BEE5-31F889C3B1DF}">
      <dgm:prSet custT="1"/>
      <dgm:spPr/>
      <dgm:t>
        <a:bodyPr/>
        <a:lstStyle/>
        <a:p>
          <a:pPr rtl="0"/>
          <a:r>
            <a:rPr lang="ru-RU" sz="2000" b="1" dirty="0" smtClean="0"/>
            <a:t>8. Измерение, анализ и улучшение</a:t>
          </a:r>
          <a:r>
            <a:rPr lang="ru-RU" sz="2000" dirty="0" smtClean="0"/>
            <a:t> – требования по оценке удовлетворенности, управлению несоответствиями,  анализу и улучшению</a:t>
          </a:r>
          <a:endParaRPr lang="ru-RU" sz="2000" dirty="0"/>
        </a:p>
      </dgm:t>
    </dgm:pt>
    <dgm:pt modelId="{96F9BF78-F6C6-4685-A862-26B687BB7FCE}" type="parTrans" cxnId="{CA8A1747-5615-4956-8391-123FA6ADA4A7}">
      <dgm:prSet/>
      <dgm:spPr/>
      <dgm:t>
        <a:bodyPr/>
        <a:lstStyle/>
        <a:p>
          <a:endParaRPr lang="ru-RU"/>
        </a:p>
      </dgm:t>
    </dgm:pt>
    <dgm:pt modelId="{35008725-97BC-4EB4-931F-631094763223}" type="sibTrans" cxnId="{CA8A1747-5615-4956-8391-123FA6ADA4A7}">
      <dgm:prSet/>
      <dgm:spPr/>
      <dgm:t>
        <a:bodyPr/>
        <a:lstStyle/>
        <a:p>
          <a:endParaRPr lang="ru-RU"/>
        </a:p>
      </dgm:t>
    </dgm:pt>
    <dgm:pt modelId="{F1241FDE-B738-4B12-9613-73B525A8D420}" type="pres">
      <dgm:prSet presAssocID="{824173C9-DDAE-46D0-85CE-0CBEA2022134}" presName="Name0" presStyleCnt="0">
        <dgm:presLayoutVars>
          <dgm:chMax val="7"/>
          <dgm:dir/>
          <dgm:animLvl val="lvl"/>
          <dgm:resizeHandles val="exact"/>
        </dgm:presLayoutVars>
      </dgm:prSet>
      <dgm:spPr/>
      <dgm:t>
        <a:bodyPr/>
        <a:lstStyle/>
        <a:p>
          <a:endParaRPr lang="ru-RU"/>
        </a:p>
      </dgm:t>
    </dgm:pt>
    <dgm:pt modelId="{45DAA8DA-C97C-4DEC-84D1-A71F7BF21F22}" type="pres">
      <dgm:prSet presAssocID="{5049B25F-4D55-4689-A68E-7A471A41CA7A}" presName="circle1" presStyleLbl="node1" presStyleIdx="0" presStyleCnt="5"/>
      <dgm:spPr/>
    </dgm:pt>
    <dgm:pt modelId="{0D6CE3C9-9C32-4F8D-9F68-3BB7032B362B}" type="pres">
      <dgm:prSet presAssocID="{5049B25F-4D55-4689-A68E-7A471A41CA7A}" presName="space" presStyleCnt="0"/>
      <dgm:spPr/>
    </dgm:pt>
    <dgm:pt modelId="{8B4FE32B-8EE8-4BD8-9126-B03ACE1FC134}" type="pres">
      <dgm:prSet presAssocID="{5049B25F-4D55-4689-A68E-7A471A41CA7A}" presName="rect1" presStyleLbl="alignAcc1" presStyleIdx="0" presStyleCnt="5"/>
      <dgm:spPr/>
      <dgm:t>
        <a:bodyPr/>
        <a:lstStyle/>
        <a:p>
          <a:endParaRPr lang="ru-RU"/>
        </a:p>
      </dgm:t>
    </dgm:pt>
    <dgm:pt modelId="{1081F73F-E2E4-44B7-B6A4-4F19FC833B40}" type="pres">
      <dgm:prSet presAssocID="{F87A755E-CBAE-4A58-BFAD-67ED7E4A2C9B}" presName="vertSpace2" presStyleLbl="node1" presStyleIdx="0" presStyleCnt="5"/>
      <dgm:spPr/>
    </dgm:pt>
    <dgm:pt modelId="{485A227B-832E-4922-8313-2C3341D33DE8}" type="pres">
      <dgm:prSet presAssocID="{F87A755E-CBAE-4A58-BFAD-67ED7E4A2C9B}" presName="circle2" presStyleLbl="node1" presStyleIdx="1" presStyleCnt="5"/>
      <dgm:spPr/>
    </dgm:pt>
    <dgm:pt modelId="{FBEFECF8-1211-43E9-92E7-D5CC007D6D89}" type="pres">
      <dgm:prSet presAssocID="{F87A755E-CBAE-4A58-BFAD-67ED7E4A2C9B}" presName="rect2" presStyleLbl="alignAcc1" presStyleIdx="1" presStyleCnt="5"/>
      <dgm:spPr/>
      <dgm:t>
        <a:bodyPr/>
        <a:lstStyle/>
        <a:p>
          <a:endParaRPr lang="ru-RU"/>
        </a:p>
      </dgm:t>
    </dgm:pt>
    <dgm:pt modelId="{2BD39804-61D5-4D05-BF9B-0FD168DF09DC}" type="pres">
      <dgm:prSet presAssocID="{48202B8A-A006-474E-B86B-68B7E0416460}" presName="vertSpace3" presStyleLbl="node1" presStyleIdx="1" presStyleCnt="5"/>
      <dgm:spPr/>
    </dgm:pt>
    <dgm:pt modelId="{31B047C5-1A6B-4635-893A-D032793790EE}" type="pres">
      <dgm:prSet presAssocID="{48202B8A-A006-474E-B86B-68B7E0416460}" presName="circle3" presStyleLbl="node1" presStyleIdx="2" presStyleCnt="5"/>
      <dgm:spPr/>
    </dgm:pt>
    <dgm:pt modelId="{2D7CCB1D-F1BE-4A2B-B581-FB0E11BBC9E5}" type="pres">
      <dgm:prSet presAssocID="{48202B8A-A006-474E-B86B-68B7E0416460}" presName="rect3" presStyleLbl="alignAcc1" presStyleIdx="2" presStyleCnt="5"/>
      <dgm:spPr/>
      <dgm:t>
        <a:bodyPr/>
        <a:lstStyle/>
        <a:p>
          <a:endParaRPr lang="ru-RU"/>
        </a:p>
      </dgm:t>
    </dgm:pt>
    <dgm:pt modelId="{548E8DFB-4A58-410C-95FE-64B5C7C9F426}" type="pres">
      <dgm:prSet presAssocID="{A1889DC6-B77E-4771-89E9-C69D1589EC1C}" presName="vertSpace4" presStyleLbl="node1" presStyleIdx="2" presStyleCnt="5"/>
      <dgm:spPr/>
    </dgm:pt>
    <dgm:pt modelId="{3617E39A-8B87-44CD-A77B-9B6BB2DA7193}" type="pres">
      <dgm:prSet presAssocID="{A1889DC6-B77E-4771-89E9-C69D1589EC1C}" presName="circle4" presStyleLbl="node1" presStyleIdx="3" presStyleCnt="5"/>
      <dgm:spPr/>
    </dgm:pt>
    <dgm:pt modelId="{6723E9D0-DD76-4A6A-BAFA-1EB985F5077A}" type="pres">
      <dgm:prSet presAssocID="{A1889DC6-B77E-4771-89E9-C69D1589EC1C}" presName="rect4" presStyleLbl="alignAcc1" presStyleIdx="3" presStyleCnt="5"/>
      <dgm:spPr/>
      <dgm:t>
        <a:bodyPr/>
        <a:lstStyle/>
        <a:p>
          <a:endParaRPr lang="ru-RU"/>
        </a:p>
      </dgm:t>
    </dgm:pt>
    <dgm:pt modelId="{5AE3F8EF-869E-49A1-B584-2B98778A75BF}" type="pres">
      <dgm:prSet presAssocID="{D7CA3DA4-3DE5-4C74-BEE5-31F889C3B1DF}" presName="vertSpace5" presStyleLbl="node1" presStyleIdx="3" presStyleCnt="5"/>
      <dgm:spPr/>
    </dgm:pt>
    <dgm:pt modelId="{E0900547-F67C-45C6-B619-026D708DD8F6}" type="pres">
      <dgm:prSet presAssocID="{D7CA3DA4-3DE5-4C74-BEE5-31F889C3B1DF}" presName="circle5" presStyleLbl="node1" presStyleIdx="4" presStyleCnt="5"/>
      <dgm:spPr/>
    </dgm:pt>
    <dgm:pt modelId="{E2ABF7E3-116A-4DEA-8066-A029587E056F}" type="pres">
      <dgm:prSet presAssocID="{D7CA3DA4-3DE5-4C74-BEE5-31F889C3B1DF}" presName="rect5" presStyleLbl="alignAcc1" presStyleIdx="4" presStyleCnt="5"/>
      <dgm:spPr/>
      <dgm:t>
        <a:bodyPr/>
        <a:lstStyle/>
        <a:p>
          <a:endParaRPr lang="ru-RU"/>
        </a:p>
      </dgm:t>
    </dgm:pt>
    <dgm:pt modelId="{C762041F-886C-4F38-AB3E-13E820EC9D7A}" type="pres">
      <dgm:prSet presAssocID="{5049B25F-4D55-4689-A68E-7A471A41CA7A}" presName="rect1ParTxNoCh" presStyleLbl="alignAcc1" presStyleIdx="4" presStyleCnt="5">
        <dgm:presLayoutVars>
          <dgm:chMax val="1"/>
          <dgm:bulletEnabled val="1"/>
        </dgm:presLayoutVars>
      </dgm:prSet>
      <dgm:spPr/>
      <dgm:t>
        <a:bodyPr/>
        <a:lstStyle/>
        <a:p>
          <a:endParaRPr lang="ru-RU"/>
        </a:p>
      </dgm:t>
    </dgm:pt>
    <dgm:pt modelId="{9471C447-0EDF-4EF0-B267-1811990E1090}" type="pres">
      <dgm:prSet presAssocID="{F87A755E-CBAE-4A58-BFAD-67ED7E4A2C9B}" presName="rect2ParTxNoCh" presStyleLbl="alignAcc1" presStyleIdx="4" presStyleCnt="5">
        <dgm:presLayoutVars>
          <dgm:chMax val="1"/>
          <dgm:bulletEnabled val="1"/>
        </dgm:presLayoutVars>
      </dgm:prSet>
      <dgm:spPr/>
      <dgm:t>
        <a:bodyPr/>
        <a:lstStyle/>
        <a:p>
          <a:endParaRPr lang="ru-RU"/>
        </a:p>
      </dgm:t>
    </dgm:pt>
    <dgm:pt modelId="{80B855DB-A4C6-42A8-90C3-8686DD37A696}" type="pres">
      <dgm:prSet presAssocID="{48202B8A-A006-474E-B86B-68B7E0416460}" presName="rect3ParTxNoCh" presStyleLbl="alignAcc1" presStyleIdx="4" presStyleCnt="5">
        <dgm:presLayoutVars>
          <dgm:chMax val="1"/>
          <dgm:bulletEnabled val="1"/>
        </dgm:presLayoutVars>
      </dgm:prSet>
      <dgm:spPr/>
      <dgm:t>
        <a:bodyPr/>
        <a:lstStyle/>
        <a:p>
          <a:endParaRPr lang="ru-RU"/>
        </a:p>
      </dgm:t>
    </dgm:pt>
    <dgm:pt modelId="{EC8A1FEA-3786-4DC6-908C-BD5528143F4B}" type="pres">
      <dgm:prSet presAssocID="{A1889DC6-B77E-4771-89E9-C69D1589EC1C}" presName="rect4ParTxNoCh" presStyleLbl="alignAcc1" presStyleIdx="4" presStyleCnt="5">
        <dgm:presLayoutVars>
          <dgm:chMax val="1"/>
          <dgm:bulletEnabled val="1"/>
        </dgm:presLayoutVars>
      </dgm:prSet>
      <dgm:spPr/>
      <dgm:t>
        <a:bodyPr/>
        <a:lstStyle/>
        <a:p>
          <a:endParaRPr lang="ru-RU"/>
        </a:p>
      </dgm:t>
    </dgm:pt>
    <dgm:pt modelId="{501687DA-73C6-43E3-93EA-CD5747C330E1}" type="pres">
      <dgm:prSet presAssocID="{D7CA3DA4-3DE5-4C74-BEE5-31F889C3B1DF}" presName="rect5ParTxNoCh" presStyleLbl="alignAcc1" presStyleIdx="4" presStyleCnt="5">
        <dgm:presLayoutVars>
          <dgm:chMax val="1"/>
          <dgm:bulletEnabled val="1"/>
        </dgm:presLayoutVars>
      </dgm:prSet>
      <dgm:spPr/>
      <dgm:t>
        <a:bodyPr/>
        <a:lstStyle/>
        <a:p>
          <a:endParaRPr lang="ru-RU"/>
        </a:p>
      </dgm:t>
    </dgm:pt>
  </dgm:ptLst>
  <dgm:cxnLst>
    <dgm:cxn modelId="{036D5F4B-98E1-4AE6-8E9B-08754418FF8F}" type="presOf" srcId="{5049B25F-4D55-4689-A68E-7A471A41CA7A}" destId="{8B4FE32B-8EE8-4BD8-9126-B03ACE1FC134}" srcOrd="0" destOrd="0" presId="urn:microsoft.com/office/officeart/2005/8/layout/target3"/>
    <dgm:cxn modelId="{D3A34417-6326-4D0C-8A2B-5C2B9D7EF8A0}" type="presOf" srcId="{F87A755E-CBAE-4A58-BFAD-67ED7E4A2C9B}" destId="{FBEFECF8-1211-43E9-92E7-D5CC007D6D89}" srcOrd="0" destOrd="0" presId="urn:microsoft.com/office/officeart/2005/8/layout/target3"/>
    <dgm:cxn modelId="{8434ABFB-7D69-46CB-8EB9-763B421EA0F9}" type="presOf" srcId="{A1889DC6-B77E-4771-89E9-C69D1589EC1C}" destId="{EC8A1FEA-3786-4DC6-908C-BD5528143F4B}" srcOrd="1" destOrd="0" presId="urn:microsoft.com/office/officeart/2005/8/layout/target3"/>
    <dgm:cxn modelId="{B81FA071-3C97-48C0-B438-019DED6984CE}" type="presOf" srcId="{D7CA3DA4-3DE5-4C74-BEE5-31F889C3B1DF}" destId="{E2ABF7E3-116A-4DEA-8066-A029587E056F}" srcOrd="0" destOrd="0" presId="urn:microsoft.com/office/officeart/2005/8/layout/target3"/>
    <dgm:cxn modelId="{EC7D537B-DE42-4F4C-8FD2-7F44885A003E}" type="presOf" srcId="{D7CA3DA4-3DE5-4C74-BEE5-31F889C3B1DF}" destId="{501687DA-73C6-43E3-93EA-CD5747C330E1}" srcOrd="1" destOrd="0" presId="urn:microsoft.com/office/officeart/2005/8/layout/target3"/>
    <dgm:cxn modelId="{DD921052-0227-451A-82D1-8E7F23683E39}" type="presOf" srcId="{824173C9-DDAE-46D0-85CE-0CBEA2022134}" destId="{F1241FDE-B738-4B12-9613-73B525A8D420}" srcOrd="0" destOrd="0" presId="urn:microsoft.com/office/officeart/2005/8/layout/target3"/>
    <dgm:cxn modelId="{BC1497D8-72D8-4C43-923F-F1AABF911F0C}" srcId="{824173C9-DDAE-46D0-85CE-0CBEA2022134}" destId="{A1889DC6-B77E-4771-89E9-C69D1589EC1C}" srcOrd="3" destOrd="0" parTransId="{9131CDE3-5A76-4817-BC0A-CAFA7B32672B}" sibTransId="{309E16EA-7F75-4019-B16D-8FB8C6DBE05E}"/>
    <dgm:cxn modelId="{B5688D6B-EFFD-4F00-8E31-B57063191EC7}" type="presOf" srcId="{48202B8A-A006-474E-B86B-68B7E0416460}" destId="{80B855DB-A4C6-42A8-90C3-8686DD37A696}" srcOrd="1" destOrd="0" presId="urn:microsoft.com/office/officeart/2005/8/layout/target3"/>
    <dgm:cxn modelId="{D2764E15-647E-4CB4-AA4F-A1E0A407F3E5}" srcId="{824173C9-DDAE-46D0-85CE-0CBEA2022134}" destId="{48202B8A-A006-474E-B86B-68B7E0416460}" srcOrd="2" destOrd="0" parTransId="{05BBA1C8-EC66-4C81-A9BF-21C4D7F849FC}" sibTransId="{56CE3B4A-1F7A-4DF3-A656-FC038FCD2877}"/>
    <dgm:cxn modelId="{28F8A89D-20BF-4E56-BC01-C48AA5759BEF}" type="presOf" srcId="{F87A755E-CBAE-4A58-BFAD-67ED7E4A2C9B}" destId="{9471C447-0EDF-4EF0-B267-1811990E1090}" srcOrd="1" destOrd="0" presId="urn:microsoft.com/office/officeart/2005/8/layout/target3"/>
    <dgm:cxn modelId="{C862ECC4-7A0F-4533-A27C-CFE5245ED8C8}" srcId="{824173C9-DDAE-46D0-85CE-0CBEA2022134}" destId="{F87A755E-CBAE-4A58-BFAD-67ED7E4A2C9B}" srcOrd="1" destOrd="0" parTransId="{96A99EF1-AA06-4411-93D2-77A4FB631DA7}" sibTransId="{0F8607DD-A892-4925-A7BB-9CD93696DBE3}"/>
    <dgm:cxn modelId="{B38A44DF-14C2-4DC6-B41A-8EEFA6199E79}" srcId="{824173C9-DDAE-46D0-85CE-0CBEA2022134}" destId="{5049B25F-4D55-4689-A68E-7A471A41CA7A}" srcOrd="0" destOrd="0" parTransId="{4A77B5CE-A690-4F1C-89B9-A595A2438A19}" sibTransId="{E21ED519-8BBD-4403-9544-04DC76A5DA58}"/>
    <dgm:cxn modelId="{2844A57B-CE17-4D64-9186-30756AC1C40A}" type="presOf" srcId="{5049B25F-4D55-4689-A68E-7A471A41CA7A}" destId="{C762041F-886C-4F38-AB3E-13E820EC9D7A}" srcOrd="1" destOrd="0" presId="urn:microsoft.com/office/officeart/2005/8/layout/target3"/>
    <dgm:cxn modelId="{CA8A1747-5615-4956-8391-123FA6ADA4A7}" srcId="{824173C9-DDAE-46D0-85CE-0CBEA2022134}" destId="{D7CA3DA4-3DE5-4C74-BEE5-31F889C3B1DF}" srcOrd="4" destOrd="0" parTransId="{96F9BF78-F6C6-4685-A862-26B687BB7FCE}" sibTransId="{35008725-97BC-4EB4-931F-631094763223}"/>
    <dgm:cxn modelId="{345DFE6E-9600-4F3A-A419-EC7E1FBACF62}" type="presOf" srcId="{48202B8A-A006-474E-B86B-68B7E0416460}" destId="{2D7CCB1D-F1BE-4A2B-B581-FB0E11BBC9E5}" srcOrd="0" destOrd="0" presId="urn:microsoft.com/office/officeart/2005/8/layout/target3"/>
    <dgm:cxn modelId="{DBE22580-0203-4DB6-BAD2-713AF17F6C13}" type="presOf" srcId="{A1889DC6-B77E-4771-89E9-C69D1589EC1C}" destId="{6723E9D0-DD76-4A6A-BAFA-1EB985F5077A}" srcOrd="0" destOrd="0" presId="urn:microsoft.com/office/officeart/2005/8/layout/target3"/>
    <dgm:cxn modelId="{07D10003-8526-4725-B0F5-886067C60134}" type="presParOf" srcId="{F1241FDE-B738-4B12-9613-73B525A8D420}" destId="{45DAA8DA-C97C-4DEC-84D1-A71F7BF21F22}" srcOrd="0" destOrd="0" presId="urn:microsoft.com/office/officeart/2005/8/layout/target3"/>
    <dgm:cxn modelId="{3B793508-8257-479C-AC4D-10A87BFD1838}" type="presParOf" srcId="{F1241FDE-B738-4B12-9613-73B525A8D420}" destId="{0D6CE3C9-9C32-4F8D-9F68-3BB7032B362B}" srcOrd="1" destOrd="0" presId="urn:microsoft.com/office/officeart/2005/8/layout/target3"/>
    <dgm:cxn modelId="{8ADDF80E-7D03-4F46-9568-418EC083E5E2}" type="presParOf" srcId="{F1241FDE-B738-4B12-9613-73B525A8D420}" destId="{8B4FE32B-8EE8-4BD8-9126-B03ACE1FC134}" srcOrd="2" destOrd="0" presId="urn:microsoft.com/office/officeart/2005/8/layout/target3"/>
    <dgm:cxn modelId="{090776EF-530B-47B2-BDBF-E22767AE4ACC}" type="presParOf" srcId="{F1241FDE-B738-4B12-9613-73B525A8D420}" destId="{1081F73F-E2E4-44B7-B6A4-4F19FC833B40}" srcOrd="3" destOrd="0" presId="urn:microsoft.com/office/officeart/2005/8/layout/target3"/>
    <dgm:cxn modelId="{7E4D39FB-639E-4757-8D5D-C025604012D7}" type="presParOf" srcId="{F1241FDE-B738-4B12-9613-73B525A8D420}" destId="{485A227B-832E-4922-8313-2C3341D33DE8}" srcOrd="4" destOrd="0" presId="urn:microsoft.com/office/officeart/2005/8/layout/target3"/>
    <dgm:cxn modelId="{7BECACBB-7CDE-4072-8E81-71CB21062F94}" type="presParOf" srcId="{F1241FDE-B738-4B12-9613-73B525A8D420}" destId="{FBEFECF8-1211-43E9-92E7-D5CC007D6D89}" srcOrd="5" destOrd="0" presId="urn:microsoft.com/office/officeart/2005/8/layout/target3"/>
    <dgm:cxn modelId="{A461BE70-E7A5-400C-93E4-6A20400326D3}" type="presParOf" srcId="{F1241FDE-B738-4B12-9613-73B525A8D420}" destId="{2BD39804-61D5-4D05-BF9B-0FD168DF09DC}" srcOrd="6" destOrd="0" presId="urn:microsoft.com/office/officeart/2005/8/layout/target3"/>
    <dgm:cxn modelId="{4E212D3C-696A-47EF-93B5-1140BB1504F4}" type="presParOf" srcId="{F1241FDE-B738-4B12-9613-73B525A8D420}" destId="{31B047C5-1A6B-4635-893A-D032793790EE}" srcOrd="7" destOrd="0" presId="urn:microsoft.com/office/officeart/2005/8/layout/target3"/>
    <dgm:cxn modelId="{8D13FCC7-B755-4A52-BE29-07D7164DCBDD}" type="presParOf" srcId="{F1241FDE-B738-4B12-9613-73B525A8D420}" destId="{2D7CCB1D-F1BE-4A2B-B581-FB0E11BBC9E5}" srcOrd="8" destOrd="0" presId="urn:microsoft.com/office/officeart/2005/8/layout/target3"/>
    <dgm:cxn modelId="{6A62AB37-0A3C-41F2-9154-0E29133A9331}" type="presParOf" srcId="{F1241FDE-B738-4B12-9613-73B525A8D420}" destId="{548E8DFB-4A58-410C-95FE-64B5C7C9F426}" srcOrd="9" destOrd="0" presId="urn:microsoft.com/office/officeart/2005/8/layout/target3"/>
    <dgm:cxn modelId="{8893CF6D-CEDC-4E47-BD98-A80A30109BEA}" type="presParOf" srcId="{F1241FDE-B738-4B12-9613-73B525A8D420}" destId="{3617E39A-8B87-44CD-A77B-9B6BB2DA7193}" srcOrd="10" destOrd="0" presId="urn:microsoft.com/office/officeart/2005/8/layout/target3"/>
    <dgm:cxn modelId="{CE0FB508-94F7-4977-BF87-4E86E6573F45}" type="presParOf" srcId="{F1241FDE-B738-4B12-9613-73B525A8D420}" destId="{6723E9D0-DD76-4A6A-BAFA-1EB985F5077A}" srcOrd="11" destOrd="0" presId="urn:microsoft.com/office/officeart/2005/8/layout/target3"/>
    <dgm:cxn modelId="{34B8FA4B-46FE-41F8-920F-23A8C6AE6BED}" type="presParOf" srcId="{F1241FDE-B738-4B12-9613-73B525A8D420}" destId="{5AE3F8EF-869E-49A1-B584-2B98778A75BF}" srcOrd="12" destOrd="0" presId="urn:microsoft.com/office/officeart/2005/8/layout/target3"/>
    <dgm:cxn modelId="{37A3F7BF-C620-498B-88C4-8091A42505DD}" type="presParOf" srcId="{F1241FDE-B738-4B12-9613-73B525A8D420}" destId="{E0900547-F67C-45C6-B619-026D708DD8F6}" srcOrd="13" destOrd="0" presId="urn:microsoft.com/office/officeart/2005/8/layout/target3"/>
    <dgm:cxn modelId="{3163FA7E-D10D-45C7-88A0-03A0ACB6EBB8}" type="presParOf" srcId="{F1241FDE-B738-4B12-9613-73B525A8D420}" destId="{E2ABF7E3-116A-4DEA-8066-A029587E056F}" srcOrd="14" destOrd="0" presId="urn:microsoft.com/office/officeart/2005/8/layout/target3"/>
    <dgm:cxn modelId="{7D6BE142-8B6C-440A-AE94-7B71403F6A48}" type="presParOf" srcId="{F1241FDE-B738-4B12-9613-73B525A8D420}" destId="{C762041F-886C-4F38-AB3E-13E820EC9D7A}" srcOrd="15" destOrd="0" presId="urn:microsoft.com/office/officeart/2005/8/layout/target3"/>
    <dgm:cxn modelId="{1B92030D-45B1-4009-98ED-8432A6BC35B2}" type="presParOf" srcId="{F1241FDE-B738-4B12-9613-73B525A8D420}" destId="{9471C447-0EDF-4EF0-B267-1811990E1090}" srcOrd="16" destOrd="0" presId="urn:microsoft.com/office/officeart/2005/8/layout/target3"/>
    <dgm:cxn modelId="{397DFBCB-9622-456A-9986-439ADE6A215E}" type="presParOf" srcId="{F1241FDE-B738-4B12-9613-73B525A8D420}" destId="{80B855DB-A4C6-42A8-90C3-8686DD37A696}" srcOrd="17" destOrd="0" presId="urn:microsoft.com/office/officeart/2005/8/layout/target3"/>
    <dgm:cxn modelId="{9D049072-C495-4D6C-B921-5EAE3E7601FB}" type="presParOf" srcId="{F1241FDE-B738-4B12-9613-73B525A8D420}" destId="{EC8A1FEA-3786-4DC6-908C-BD5528143F4B}" srcOrd="18" destOrd="0" presId="urn:microsoft.com/office/officeart/2005/8/layout/target3"/>
    <dgm:cxn modelId="{EAB15E60-2625-46B0-857F-960136B47B02}" type="presParOf" srcId="{F1241FDE-B738-4B12-9613-73B525A8D420}" destId="{501687DA-73C6-43E3-93EA-CD5747C330E1}" srcOrd="19" destOrd="0" presId="urn:microsoft.com/office/officeart/2005/8/layout/target3"/>
  </dgm:cxnLst>
  <dgm:bg/>
  <dgm:whole/>
  <dgm:extLst>
    <a:ext uri="http://schemas.microsoft.com/office/drawing/2008/diagram"/>
  </dgm:extLst>
</dgm:dataModel>
</file>

<file path=ppt/diagrams/data30.xml><?xml version="1.0" encoding="utf-8"?>
<dgm:dataModel xmlns:dgm="http://schemas.openxmlformats.org/drawingml/2006/diagram" xmlns:a="http://schemas.openxmlformats.org/drawingml/2006/main">
  <dgm:ptLst>
    <dgm:pt modelId="{F72B3D25-B4B7-46F4-BEBD-FDB2EABABEF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E651C277-215B-4022-86A8-B81A8FFE9974}">
      <dgm:prSet/>
      <dgm:spPr/>
      <dgm:t>
        <a:bodyPr/>
        <a:lstStyle/>
        <a:p>
          <a:pPr rtl="0"/>
          <a:r>
            <a:rPr lang="ru-RU" b="1" i="1" dirty="0" smtClean="0">
              <a:solidFill>
                <a:srgbClr val="800000"/>
              </a:solidFill>
            </a:rPr>
            <a:t>Критерий 9. «Результаты деятельности ОО».</a:t>
          </a:r>
          <a:r>
            <a:rPr lang="ru-RU" dirty="0" smtClean="0"/>
            <a:t/>
          </a:r>
          <a:br>
            <a:rPr lang="ru-RU" dirty="0" smtClean="0"/>
          </a:br>
          <a:endParaRPr lang="ru-RU" dirty="0"/>
        </a:p>
      </dgm:t>
    </dgm:pt>
    <dgm:pt modelId="{2193BE67-3B99-4500-98D7-0FB7AE195058}" type="parTrans" cxnId="{BA975824-BA68-4B62-BA42-558057B01B77}">
      <dgm:prSet/>
      <dgm:spPr/>
      <dgm:t>
        <a:bodyPr/>
        <a:lstStyle/>
        <a:p>
          <a:endParaRPr lang="ru-RU"/>
        </a:p>
      </dgm:t>
    </dgm:pt>
    <dgm:pt modelId="{9119F741-86FE-400E-89D0-505F8ED4551C}" type="sibTrans" cxnId="{BA975824-BA68-4B62-BA42-558057B01B77}">
      <dgm:prSet/>
      <dgm:spPr/>
      <dgm:t>
        <a:bodyPr/>
        <a:lstStyle/>
        <a:p>
          <a:endParaRPr lang="ru-RU"/>
        </a:p>
      </dgm:t>
    </dgm:pt>
    <dgm:pt modelId="{CA743E7B-702E-4F9A-982D-6C9E4550D1D0}" type="pres">
      <dgm:prSet presAssocID="{F72B3D25-B4B7-46F4-BEBD-FDB2EABABEF4}" presName="Name0" presStyleCnt="0">
        <dgm:presLayoutVars>
          <dgm:chMax val="7"/>
          <dgm:dir/>
          <dgm:animLvl val="lvl"/>
          <dgm:resizeHandles val="exact"/>
        </dgm:presLayoutVars>
      </dgm:prSet>
      <dgm:spPr/>
      <dgm:t>
        <a:bodyPr/>
        <a:lstStyle/>
        <a:p>
          <a:endParaRPr lang="ru-RU"/>
        </a:p>
      </dgm:t>
    </dgm:pt>
    <dgm:pt modelId="{3F41EA23-028D-4D92-8278-CD63DE5FF212}" type="pres">
      <dgm:prSet presAssocID="{E651C277-215B-4022-86A8-B81A8FFE9974}" presName="circle1" presStyleLbl="node1" presStyleIdx="0" presStyleCnt="1"/>
      <dgm:spPr/>
    </dgm:pt>
    <dgm:pt modelId="{9785738F-0DF9-43FD-A506-543854C89704}" type="pres">
      <dgm:prSet presAssocID="{E651C277-215B-4022-86A8-B81A8FFE9974}" presName="space" presStyleCnt="0"/>
      <dgm:spPr/>
    </dgm:pt>
    <dgm:pt modelId="{02B474A1-6679-48C0-AED6-3211502747AB}" type="pres">
      <dgm:prSet presAssocID="{E651C277-215B-4022-86A8-B81A8FFE9974}" presName="rect1" presStyleLbl="alignAcc1" presStyleIdx="0" presStyleCnt="1"/>
      <dgm:spPr/>
      <dgm:t>
        <a:bodyPr/>
        <a:lstStyle/>
        <a:p>
          <a:endParaRPr lang="ru-RU"/>
        </a:p>
      </dgm:t>
    </dgm:pt>
    <dgm:pt modelId="{BDF22D69-2445-4AE5-99F8-3ABCEC157ED3}" type="pres">
      <dgm:prSet presAssocID="{E651C277-215B-4022-86A8-B81A8FFE9974}" presName="rect1ParTxNoCh" presStyleLbl="alignAcc1" presStyleIdx="0" presStyleCnt="1">
        <dgm:presLayoutVars>
          <dgm:chMax val="1"/>
          <dgm:bulletEnabled val="1"/>
        </dgm:presLayoutVars>
      </dgm:prSet>
      <dgm:spPr/>
      <dgm:t>
        <a:bodyPr/>
        <a:lstStyle/>
        <a:p>
          <a:endParaRPr lang="ru-RU"/>
        </a:p>
      </dgm:t>
    </dgm:pt>
  </dgm:ptLst>
  <dgm:cxnLst>
    <dgm:cxn modelId="{8813760D-984E-4876-9624-74EF101AFBA9}" type="presOf" srcId="{E651C277-215B-4022-86A8-B81A8FFE9974}" destId="{BDF22D69-2445-4AE5-99F8-3ABCEC157ED3}" srcOrd="1" destOrd="0" presId="urn:microsoft.com/office/officeart/2005/8/layout/target3"/>
    <dgm:cxn modelId="{DCDC2EA2-DBE8-424A-B9F3-17303D665C92}" type="presOf" srcId="{F72B3D25-B4B7-46F4-BEBD-FDB2EABABEF4}" destId="{CA743E7B-702E-4F9A-982D-6C9E4550D1D0}" srcOrd="0" destOrd="0" presId="urn:microsoft.com/office/officeart/2005/8/layout/target3"/>
    <dgm:cxn modelId="{BA975824-BA68-4B62-BA42-558057B01B77}" srcId="{F72B3D25-B4B7-46F4-BEBD-FDB2EABABEF4}" destId="{E651C277-215B-4022-86A8-B81A8FFE9974}" srcOrd="0" destOrd="0" parTransId="{2193BE67-3B99-4500-98D7-0FB7AE195058}" sibTransId="{9119F741-86FE-400E-89D0-505F8ED4551C}"/>
    <dgm:cxn modelId="{970A0462-BBA2-480A-BF39-CD8E497473D4}" type="presOf" srcId="{E651C277-215B-4022-86A8-B81A8FFE9974}" destId="{02B474A1-6679-48C0-AED6-3211502747AB}" srcOrd="0" destOrd="0" presId="urn:microsoft.com/office/officeart/2005/8/layout/target3"/>
    <dgm:cxn modelId="{04F4E249-8BAE-409A-8366-E0F43DAFBC68}" type="presParOf" srcId="{CA743E7B-702E-4F9A-982D-6C9E4550D1D0}" destId="{3F41EA23-028D-4D92-8278-CD63DE5FF212}" srcOrd="0" destOrd="0" presId="urn:microsoft.com/office/officeart/2005/8/layout/target3"/>
    <dgm:cxn modelId="{7469520A-DBE6-4C05-9A64-07426B1287D2}" type="presParOf" srcId="{CA743E7B-702E-4F9A-982D-6C9E4550D1D0}" destId="{9785738F-0DF9-43FD-A506-543854C89704}" srcOrd="1" destOrd="0" presId="urn:microsoft.com/office/officeart/2005/8/layout/target3"/>
    <dgm:cxn modelId="{800BBE2C-58A0-4485-B584-B821CFFEBB4E}" type="presParOf" srcId="{CA743E7B-702E-4F9A-982D-6C9E4550D1D0}" destId="{02B474A1-6679-48C0-AED6-3211502747AB}" srcOrd="2" destOrd="0" presId="urn:microsoft.com/office/officeart/2005/8/layout/target3"/>
    <dgm:cxn modelId="{227CDEED-2883-4613-9827-14C972E55D84}" type="presParOf" srcId="{CA743E7B-702E-4F9A-982D-6C9E4550D1D0}" destId="{BDF22D69-2445-4AE5-99F8-3ABCEC157ED3}" srcOrd="3" destOrd="0" presId="urn:microsoft.com/office/officeart/2005/8/layout/target3"/>
  </dgm:cxnLst>
  <dgm:bg/>
  <dgm:whole/>
  <dgm:extLst>
    <a:ext uri="http://schemas.microsoft.com/office/drawing/2008/diagram"/>
  </dgm:extLst>
</dgm:dataModel>
</file>

<file path=ppt/diagrams/data31.xml><?xml version="1.0" encoding="utf-8"?>
<dgm:dataModel xmlns:dgm="http://schemas.openxmlformats.org/drawingml/2006/diagram" xmlns:a="http://schemas.openxmlformats.org/drawingml/2006/main">
  <dgm:ptLst>
    <dgm:pt modelId="{44D483BC-0693-4D84-881C-79543455DAA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0A722B63-F165-4EA7-88F0-5E43370661B0}">
      <dgm:prSet/>
      <dgm:spPr/>
      <dgm:t>
        <a:bodyPr/>
        <a:lstStyle/>
        <a:p>
          <a:pPr rtl="0"/>
          <a:r>
            <a:rPr lang="ru-RU" dirty="0" smtClean="0">
              <a:solidFill>
                <a:srgbClr val="800000"/>
              </a:solidFill>
            </a:rPr>
            <a:t>Подкритерии и их составляющие:</a:t>
          </a:r>
          <a:endParaRPr lang="ru-RU" dirty="0">
            <a:solidFill>
              <a:srgbClr val="800000"/>
            </a:solidFill>
          </a:endParaRPr>
        </a:p>
      </dgm:t>
    </dgm:pt>
    <dgm:pt modelId="{05A3DB2F-3BC0-462E-A2B7-E5DEDFE94146}" type="parTrans" cxnId="{B3A6E5BC-F19F-4656-9897-710300501379}">
      <dgm:prSet/>
      <dgm:spPr/>
      <dgm:t>
        <a:bodyPr/>
        <a:lstStyle/>
        <a:p>
          <a:endParaRPr lang="ru-RU"/>
        </a:p>
      </dgm:t>
    </dgm:pt>
    <dgm:pt modelId="{5E8293BC-535F-4B95-B717-B62AC360AB5A}" type="sibTrans" cxnId="{B3A6E5BC-F19F-4656-9897-710300501379}">
      <dgm:prSet/>
      <dgm:spPr/>
      <dgm:t>
        <a:bodyPr/>
        <a:lstStyle/>
        <a:p>
          <a:endParaRPr lang="ru-RU"/>
        </a:p>
      </dgm:t>
    </dgm:pt>
    <dgm:pt modelId="{A242400F-D6C0-404B-94B9-ED7EA889FBEF}">
      <dgm:prSet/>
      <dgm:spPr/>
      <dgm:t>
        <a:bodyPr/>
        <a:lstStyle/>
        <a:p>
          <a:pPr rtl="0"/>
          <a:r>
            <a:rPr lang="ru-RU" dirty="0" smtClean="0"/>
            <a:t>9.1. Механизмы сбора и анализа информации о результатах деятельности ОО.</a:t>
          </a:r>
          <a:endParaRPr lang="ru-RU" dirty="0"/>
        </a:p>
      </dgm:t>
    </dgm:pt>
    <dgm:pt modelId="{1F3CBDD2-E4FE-47B4-BCEB-A128851153B8}" type="parTrans" cxnId="{1D4754AC-35C1-477E-A035-C59615F1E1D8}">
      <dgm:prSet/>
      <dgm:spPr/>
      <dgm:t>
        <a:bodyPr/>
        <a:lstStyle/>
        <a:p>
          <a:endParaRPr lang="ru-RU"/>
        </a:p>
      </dgm:t>
    </dgm:pt>
    <dgm:pt modelId="{D683A32C-C1C0-44B3-8730-A6A37CBA6164}" type="sibTrans" cxnId="{1D4754AC-35C1-477E-A035-C59615F1E1D8}">
      <dgm:prSet/>
      <dgm:spPr/>
      <dgm:t>
        <a:bodyPr/>
        <a:lstStyle/>
        <a:p>
          <a:endParaRPr lang="ru-RU"/>
        </a:p>
      </dgm:t>
    </dgm:pt>
    <dgm:pt modelId="{E6C4C83B-E05D-4D72-A035-FE43B0C1B5EC}">
      <dgm:prSet/>
      <dgm:spPr/>
      <dgm:t>
        <a:bodyPr/>
        <a:lstStyle/>
        <a:p>
          <a:pPr rtl="0"/>
          <a:r>
            <a:rPr lang="ru-RU" dirty="0" smtClean="0"/>
            <a:t>9.2. Финансовые результаты деятельности ОО.</a:t>
          </a:r>
          <a:endParaRPr lang="ru-RU" dirty="0"/>
        </a:p>
      </dgm:t>
    </dgm:pt>
    <dgm:pt modelId="{720DC82C-D078-4E49-8900-9D3036D2C290}" type="parTrans" cxnId="{1DC194B7-D408-418D-97C2-A234AE4BF20E}">
      <dgm:prSet/>
      <dgm:spPr/>
      <dgm:t>
        <a:bodyPr/>
        <a:lstStyle/>
        <a:p>
          <a:endParaRPr lang="ru-RU"/>
        </a:p>
      </dgm:t>
    </dgm:pt>
    <dgm:pt modelId="{3F689594-4F56-47B8-8E33-7495AE251AE3}" type="sibTrans" cxnId="{1DC194B7-D408-418D-97C2-A234AE4BF20E}">
      <dgm:prSet/>
      <dgm:spPr/>
      <dgm:t>
        <a:bodyPr/>
        <a:lstStyle/>
        <a:p>
          <a:endParaRPr lang="ru-RU"/>
        </a:p>
      </dgm:t>
    </dgm:pt>
    <dgm:pt modelId="{A4407441-855E-4B9A-9C65-886F2AB111D7}">
      <dgm:prSet/>
      <dgm:spPr/>
      <dgm:t>
        <a:bodyPr/>
        <a:lstStyle/>
        <a:p>
          <a:pPr rtl="0"/>
          <a:r>
            <a:rPr lang="ru-RU" dirty="0" smtClean="0"/>
            <a:t>9.3. Другие нефинансовые результаты деятельности ОО.</a:t>
          </a:r>
          <a:endParaRPr lang="ru-RU" dirty="0"/>
        </a:p>
      </dgm:t>
    </dgm:pt>
    <dgm:pt modelId="{0E2ACE23-075C-49F5-A493-0310BEAE3FFC}" type="parTrans" cxnId="{757068D8-69F1-4ED4-A847-8F2F670D4F9B}">
      <dgm:prSet/>
      <dgm:spPr/>
      <dgm:t>
        <a:bodyPr/>
        <a:lstStyle/>
        <a:p>
          <a:endParaRPr lang="ru-RU"/>
        </a:p>
      </dgm:t>
    </dgm:pt>
    <dgm:pt modelId="{FA441F0D-C50A-49E1-A7CE-47FB3281BCFC}" type="sibTrans" cxnId="{757068D8-69F1-4ED4-A847-8F2F670D4F9B}">
      <dgm:prSet/>
      <dgm:spPr/>
      <dgm:t>
        <a:bodyPr/>
        <a:lstStyle/>
        <a:p>
          <a:endParaRPr lang="ru-RU"/>
        </a:p>
      </dgm:t>
    </dgm:pt>
    <dgm:pt modelId="{1289E0A2-0CBE-4F08-9BEA-34DAA9F0B056}" type="pres">
      <dgm:prSet presAssocID="{44D483BC-0693-4D84-881C-79543455DAAF}" presName="Name0" presStyleCnt="0">
        <dgm:presLayoutVars>
          <dgm:chMax val="7"/>
          <dgm:dir/>
          <dgm:animLvl val="lvl"/>
          <dgm:resizeHandles val="exact"/>
        </dgm:presLayoutVars>
      </dgm:prSet>
      <dgm:spPr/>
      <dgm:t>
        <a:bodyPr/>
        <a:lstStyle/>
        <a:p>
          <a:endParaRPr lang="ru-RU"/>
        </a:p>
      </dgm:t>
    </dgm:pt>
    <dgm:pt modelId="{9902324B-E5C3-4E93-B555-B19FF4FE7A93}" type="pres">
      <dgm:prSet presAssocID="{0A722B63-F165-4EA7-88F0-5E43370661B0}" presName="circle1" presStyleLbl="node1" presStyleIdx="0" presStyleCnt="4"/>
      <dgm:spPr/>
    </dgm:pt>
    <dgm:pt modelId="{BB447795-B631-4F7A-8C76-1DF2ADA2E244}" type="pres">
      <dgm:prSet presAssocID="{0A722B63-F165-4EA7-88F0-5E43370661B0}" presName="space" presStyleCnt="0"/>
      <dgm:spPr/>
    </dgm:pt>
    <dgm:pt modelId="{1BEE9C08-A46F-44A6-8DFF-F0C50E654B2B}" type="pres">
      <dgm:prSet presAssocID="{0A722B63-F165-4EA7-88F0-5E43370661B0}" presName="rect1" presStyleLbl="alignAcc1" presStyleIdx="0" presStyleCnt="4"/>
      <dgm:spPr/>
      <dgm:t>
        <a:bodyPr/>
        <a:lstStyle/>
        <a:p>
          <a:endParaRPr lang="ru-RU"/>
        </a:p>
      </dgm:t>
    </dgm:pt>
    <dgm:pt modelId="{DF3E2851-E033-45AD-894A-C2C5510B6269}" type="pres">
      <dgm:prSet presAssocID="{A242400F-D6C0-404B-94B9-ED7EA889FBEF}" presName="vertSpace2" presStyleLbl="node1" presStyleIdx="0" presStyleCnt="4"/>
      <dgm:spPr/>
    </dgm:pt>
    <dgm:pt modelId="{B9CE5056-BF3E-417D-83A6-8C0CB5975E6C}" type="pres">
      <dgm:prSet presAssocID="{A242400F-D6C0-404B-94B9-ED7EA889FBEF}" presName="circle2" presStyleLbl="node1" presStyleIdx="1" presStyleCnt="4"/>
      <dgm:spPr/>
    </dgm:pt>
    <dgm:pt modelId="{A3952986-E240-4007-8F49-4705AD26B7C6}" type="pres">
      <dgm:prSet presAssocID="{A242400F-D6C0-404B-94B9-ED7EA889FBEF}" presName="rect2" presStyleLbl="alignAcc1" presStyleIdx="1" presStyleCnt="4"/>
      <dgm:spPr/>
      <dgm:t>
        <a:bodyPr/>
        <a:lstStyle/>
        <a:p>
          <a:endParaRPr lang="ru-RU"/>
        </a:p>
      </dgm:t>
    </dgm:pt>
    <dgm:pt modelId="{2DA03893-93FC-40FC-BEE7-0F9F1D4013F0}" type="pres">
      <dgm:prSet presAssocID="{E6C4C83B-E05D-4D72-A035-FE43B0C1B5EC}" presName="vertSpace3" presStyleLbl="node1" presStyleIdx="1" presStyleCnt="4"/>
      <dgm:spPr/>
    </dgm:pt>
    <dgm:pt modelId="{B2A726E0-D3C1-430F-8F4B-890CF53FEBB9}" type="pres">
      <dgm:prSet presAssocID="{E6C4C83B-E05D-4D72-A035-FE43B0C1B5EC}" presName="circle3" presStyleLbl="node1" presStyleIdx="2" presStyleCnt="4"/>
      <dgm:spPr/>
    </dgm:pt>
    <dgm:pt modelId="{0075258E-38F6-4F72-B436-EFF524836E91}" type="pres">
      <dgm:prSet presAssocID="{E6C4C83B-E05D-4D72-A035-FE43B0C1B5EC}" presName="rect3" presStyleLbl="alignAcc1" presStyleIdx="2" presStyleCnt="4"/>
      <dgm:spPr/>
      <dgm:t>
        <a:bodyPr/>
        <a:lstStyle/>
        <a:p>
          <a:endParaRPr lang="ru-RU"/>
        </a:p>
      </dgm:t>
    </dgm:pt>
    <dgm:pt modelId="{245BCFC1-2FD0-414D-9418-E3D393B01945}" type="pres">
      <dgm:prSet presAssocID="{A4407441-855E-4B9A-9C65-886F2AB111D7}" presName="vertSpace4" presStyleLbl="node1" presStyleIdx="2" presStyleCnt="4"/>
      <dgm:spPr/>
    </dgm:pt>
    <dgm:pt modelId="{22EA1050-4921-44E4-982B-31D451917227}" type="pres">
      <dgm:prSet presAssocID="{A4407441-855E-4B9A-9C65-886F2AB111D7}" presName="circle4" presStyleLbl="node1" presStyleIdx="3" presStyleCnt="4"/>
      <dgm:spPr/>
    </dgm:pt>
    <dgm:pt modelId="{D85AA690-35F7-4D79-90BC-6D6D5BD31A98}" type="pres">
      <dgm:prSet presAssocID="{A4407441-855E-4B9A-9C65-886F2AB111D7}" presName="rect4" presStyleLbl="alignAcc1" presStyleIdx="3" presStyleCnt="4"/>
      <dgm:spPr/>
      <dgm:t>
        <a:bodyPr/>
        <a:lstStyle/>
        <a:p>
          <a:endParaRPr lang="ru-RU"/>
        </a:p>
      </dgm:t>
    </dgm:pt>
    <dgm:pt modelId="{C8F5931F-8151-4CB3-993B-55E53CBEA233}" type="pres">
      <dgm:prSet presAssocID="{0A722B63-F165-4EA7-88F0-5E43370661B0}" presName="rect1ParTxNoCh" presStyleLbl="alignAcc1" presStyleIdx="3" presStyleCnt="4">
        <dgm:presLayoutVars>
          <dgm:chMax val="1"/>
          <dgm:bulletEnabled val="1"/>
        </dgm:presLayoutVars>
      </dgm:prSet>
      <dgm:spPr/>
      <dgm:t>
        <a:bodyPr/>
        <a:lstStyle/>
        <a:p>
          <a:endParaRPr lang="ru-RU"/>
        </a:p>
      </dgm:t>
    </dgm:pt>
    <dgm:pt modelId="{9205DE48-680B-4BAC-A6BB-4716B3E6D343}" type="pres">
      <dgm:prSet presAssocID="{A242400F-D6C0-404B-94B9-ED7EA889FBEF}" presName="rect2ParTxNoCh" presStyleLbl="alignAcc1" presStyleIdx="3" presStyleCnt="4">
        <dgm:presLayoutVars>
          <dgm:chMax val="1"/>
          <dgm:bulletEnabled val="1"/>
        </dgm:presLayoutVars>
      </dgm:prSet>
      <dgm:spPr/>
      <dgm:t>
        <a:bodyPr/>
        <a:lstStyle/>
        <a:p>
          <a:endParaRPr lang="ru-RU"/>
        </a:p>
      </dgm:t>
    </dgm:pt>
    <dgm:pt modelId="{EE7998F7-97D1-4F7B-A4C9-A900FEE45ECD}" type="pres">
      <dgm:prSet presAssocID="{E6C4C83B-E05D-4D72-A035-FE43B0C1B5EC}" presName="rect3ParTxNoCh" presStyleLbl="alignAcc1" presStyleIdx="3" presStyleCnt="4">
        <dgm:presLayoutVars>
          <dgm:chMax val="1"/>
          <dgm:bulletEnabled val="1"/>
        </dgm:presLayoutVars>
      </dgm:prSet>
      <dgm:spPr/>
      <dgm:t>
        <a:bodyPr/>
        <a:lstStyle/>
        <a:p>
          <a:endParaRPr lang="ru-RU"/>
        </a:p>
      </dgm:t>
    </dgm:pt>
    <dgm:pt modelId="{E9F52336-14EB-4CFD-88E4-C531B401EA74}" type="pres">
      <dgm:prSet presAssocID="{A4407441-855E-4B9A-9C65-886F2AB111D7}" presName="rect4ParTxNoCh" presStyleLbl="alignAcc1" presStyleIdx="3" presStyleCnt="4">
        <dgm:presLayoutVars>
          <dgm:chMax val="1"/>
          <dgm:bulletEnabled val="1"/>
        </dgm:presLayoutVars>
      </dgm:prSet>
      <dgm:spPr/>
      <dgm:t>
        <a:bodyPr/>
        <a:lstStyle/>
        <a:p>
          <a:endParaRPr lang="ru-RU"/>
        </a:p>
      </dgm:t>
    </dgm:pt>
  </dgm:ptLst>
  <dgm:cxnLst>
    <dgm:cxn modelId="{B3A6E5BC-F19F-4656-9897-710300501379}" srcId="{44D483BC-0693-4D84-881C-79543455DAAF}" destId="{0A722B63-F165-4EA7-88F0-5E43370661B0}" srcOrd="0" destOrd="0" parTransId="{05A3DB2F-3BC0-462E-A2B7-E5DEDFE94146}" sibTransId="{5E8293BC-535F-4B95-B717-B62AC360AB5A}"/>
    <dgm:cxn modelId="{1D4754AC-35C1-477E-A035-C59615F1E1D8}" srcId="{44D483BC-0693-4D84-881C-79543455DAAF}" destId="{A242400F-D6C0-404B-94B9-ED7EA889FBEF}" srcOrd="1" destOrd="0" parTransId="{1F3CBDD2-E4FE-47B4-BCEB-A128851153B8}" sibTransId="{D683A32C-C1C0-44B3-8730-A6A37CBA6164}"/>
    <dgm:cxn modelId="{EC0687EA-E684-4DDB-9108-CEBAD20FDB4E}" type="presOf" srcId="{E6C4C83B-E05D-4D72-A035-FE43B0C1B5EC}" destId="{EE7998F7-97D1-4F7B-A4C9-A900FEE45ECD}" srcOrd="1" destOrd="0" presId="urn:microsoft.com/office/officeart/2005/8/layout/target3"/>
    <dgm:cxn modelId="{4DD65997-ABE2-4BD0-96FE-973088FA0B3B}" type="presOf" srcId="{44D483BC-0693-4D84-881C-79543455DAAF}" destId="{1289E0A2-0CBE-4F08-9BEA-34DAA9F0B056}" srcOrd="0" destOrd="0" presId="urn:microsoft.com/office/officeart/2005/8/layout/target3"/>
    <dgm:cxn modelId="{757068D8-69F1-4ED4-A847-8F2F670D4F9B}" srcId="{44D483BC-0693-4D84-881C-79543455DAAF}" destId="{A4407441-855E-4B9A-9C65-886F2AB111D7}" srcOrd="3" destOrd="0" parTransId="{0E2ACE23-075C-49F5-A493-0310BEAE3FFC}" sibTransId="{FA441F0D-C50A-49E1-A7CE-47FB3281BCFC}"/>
    <dgm:cxn modelId="{DC38EA28-0EAA-417B-AD1A-62EBD93A2D79}" type="presOf" srcId="{A242400F-D6C0-404B-94B9-ED7EA889FBEF}" destId="{A3952986-E240-4007-8F49-4705AD26B7C6}" srcOrd="0" destOrd="0" presId="urn:microsoft.com/office/officeart/2005/8/layout/target3"/>
    <dgm:cxn modelId="{1DC194B7-D408-418D-97C2-A234AE4BF20E}" srcId="{44D483BC-0693-4D84-881C-79543455DAAF}" destId="{E6C4C83B-E05D-4D72-A035-FE43B0C1B5EC}" srcOrd="2" destOrd="0" parTransId="{720DC82C-D078-4E49-8900-9D3036D2C290}" sibTransId="{3F689594-4F56-47B8-8E33-7495AE251AE3}"/>
    <dgm:cxn modelId="{CDD7E2FC-AC23-4BF2-9363-562FA408F289}" type="presOf" srcId="{0A722B63-F165-4EA7-88F0-5E43370661B0}" destId="{1BEE9C08-A46F-44A6-8DFF-F0C50E654B2B}" srcOrd="0" destOrd="0" presId="urn:microsoft.com/office/officeart/2005/8/layout/target3"/>
    <dgm:cxn modelId="{1D34B161-5601-4A10-A86E-4F1A30CABA74}" type="presOf" srcId="{A242400F-D6C0-404B-94B9-ED7EA889FBEF}" destId="{9205DE48-680B-4BAC-A6BB-4716B3E6D343}" srcOrd="1" destOrd="0" presId="urn:microsoft.com/office/officeart/2005/8/layout/target3"/>
    <dgm:cxn modelId="{CE1D1300-0A99-4ED9-A312-31DB2024EECF}" type="presOf" srcId="{E6C4C83B-E05D-4D72-A035-FE43B0C1B5EC}" destId="{0075258E-38F6-4F72-B436-EFF524836E91}" srcOrd="0" destOrd="0" presId="urn:microsoft.com/office/officeart/2005/8/layout/target3"/>
    <dgm:cxn modelId="{BEF34A79-882C-43AC-91CC-F96356101601}" type="presOf" srcId="{A4407441-855E-4B9A-9C65-886F2AB111D7}" destId="{D85AA690-35F7-4D79-90BC-6D6D5BD31A98}" srcOrd="0" destOrd="0" presId="urn:microsoft.com/office/officeart/2005/8/layout/target3"/>
    <dgm:cxn modelId="{A1BAD2A9-E61E-4070-99D7-CBE4D39F51FC}" type="presOf" srcId="{0A722B63-F165-4EA7-88F0-5E43370661B0}" destId="{C8F5931F-8151-4CB3-993B-55E53CBEA233}" srcOrd="1" destOrd="0" presId="urn:microsoft.com/office/officeart/2005/8/layout/target3"/>
    <dgm:cxn modelId="{7A251032-F80A-4B75-8C3E-1B306616B27A}" type="presOf" srcId="{A4407441-855E-4B9A-9C65-886F2AB111D7}" destId="{E9F52336-14EB-4CFD-88E4-C531B401EA74}" srcOrd="1" destOrd="0" presId="urn:microsoft.com/office/officeart/2005/8/layout/target3"/>
    <dgm:cxn modelId="{8A88AC68-E822-4BF2-904D-5ACC62054817}" type="presParOf" srcId="{1289E0A2-0CBE-4F08-9BEA-34DAA9F0B056}" destId="{9902324B-E5C3-4E93-B555-B19FF4FE7A93}" srcOrd="0" destOrd="0" presId="urn:microsoft.com/office/officeart/2005/8/layout/target3"/>
    <dgm:cxn modelId="{66BB57C1-8CC3-4F10-A9ED-EE4264D39AA8}" type="presParOf" srcId="{1289E0A2-0CBE-4F08-9BEA-34DAA9F0B056}" destId="{BB447795-B631-4F7A-8C76-1DF2ADA2E244}" srcOrd="1" destOrd="0" presId="urn:microsoft.com/office/officeart/2005/8/layout/target3"/>
    <dgm:cxn modelId="{30A669BE-79AC-45AE-B284-3623D1C74837}" type="presParOf" srcId="{1289E0A2-0CBE-4F08-9BEA-34DAA9F0B056}" destId="{1BEE9C08-A46F-44A6-8DFF-F0C50E654B2B}" srcOrd="2" destOrd="0" presId="urn:microsoft.com/office/officeart/2005/8/layout/target3"/>
    <dgm:cxn modelId="{E4BEF855-50AE-4EA2-8AAE-40C006601EF9}" type="presParOf" srcId="{1289E0A2-0CBE-4F08-9BEA-34DAA9F0B056}" destId="{DF3E2851-E033-45AD-894A-C2C5510B6269}" srcOrd="3" destOrd="0" presId="urn:microsoft.com/office/officeart/2005/8/layout/target3"/>
    <dgm:cxn modelId="{211537C4-BE8C-4A2F-970C-8BAF53CEB419}" type="presParOf" srcId="{1289E0A2-0CBE-4F08-9BEA-34DAA9F0B056}" destId="{B9CE5056-BF3E-417D-83A6-8C0CB5975E6C}" srcOrd="4" destOrd="0" presId="urn:microsoft.com/office/officeart/2005/8/layout/target3"/>
    <dgm:cxn modelId="{A68C1C28-EE8B-42D1-91E4-14668F0F9368}" type="presParOf" srcId="{1289E0A2-0CBE-4F08-9BEA-34DAA9F0B056}" destId="{A3952986-E240-4007-8F49-4705AD26B7C6}" srcOrd="5" destOrd="0" presId="urn:microsoft.com/office/officeart/2005/8/layout/target3"/>
    <dgm:cxn modelId="{79244EA2-9DA2-41D9-9592-B60E2EAE96FE}" type="presParOf" srcId="{1289E0A2-0CBE-4F08-9BEA-34DAA9F0B056}" destId="{2DA03893-93FC-40FC-BEE7-0F9F1D4013F0}" srcOrd="6" destOrd="0" presId="urn:microsoft.com/office/officeart/2005/8/layout/target3"/>
    <dgm:cxn modelId="{61655071-46A9-4DB6-A36F-BD57BC72DB92}" type="presParOf" srcId="{1289E0A2-0CBE-4F08-9BEA-34DAA9F0B056}" destId="{B2A726E0-D3C1-430F-8F4B-890CF53FEBB9}" srcOrd="7" destOrd="0" presId="urn:microsoft.com/office/officeart/2005/8/layout/target3"/>
    <dgm:cxn modelId="{7FC73F91-A08F-46A3-A180-B66364A4E576}" type="presParOf" srcId="{1289E0A2-0CBE-4F08-9BEA-34DAA9F0B056}" destId="{0075258E-38F6-4F72-B436-EFF524836E91}" srcOrd="8" destOrd="0" presId="urn:microsoft.com/office/officeart/2005/8/layout/target3"/>
    <dgm:cxn modelId="{4A676E79-CA64-4671-92B9-DCB09674A4A1}" type="presParOf" srcId="{1289E0A2-0CBE-4F08-9BEA-34DAA9F0B056}" destId="{245BCFC1-2FD0-414D-9418-E3D393B01945}" srcOrd="9" destOrd="0" presId="urn:microsoft.com/office/officeart/2005/8/layout/target3"/>
    <dgm:cxn modelId="{21E06C29-AFE9-4C78-9871-983989896903}" type="presParOf" srcId="{1289E0A2-0CBE-4F08-9BEA-34DAA9F0B056}" destId="{22EA1050-4921-44E4-982B-31D451917227}" srcOrd="10" destOrd="0" presId="urn:microsoft.com/office/officeart/2005/8/layout/target3"/>
    <dgm:cxn modelId="{55F1BD62-774F-49C2-900D-57CD91F689B6}" type="presParOf" srcId="{1289E0A2-0CBE-4F08-9BEA-34DAA9F0B056}" destId="{D85AA690-35F7-4D79-90BC-6D6D5BD31A98}" srcOrd="11" destOrd="0" presId="urn:microsoft.com/office/officeart/2005/8/layout/target3"/>
    <dgm:cxn modelId="{2C0619FB-B136-40F7-A276-EF05CBFB61A4}" type="presParOf" srcId="{1289E0A2-0CBE-4F08-9BEA-34DAA9F0B056}" destId="{C8F5931F-8151-4CB3-993B-55E53CBEA233}" srcOrd="12" destOrd="0" presId="urn:microsoft.com/office/officeart/2005/8/layout/target3"/>
    <dgm:cxn modelId="{46D228F1-9D10-4750-A88C-7A35284F4D70}" type="presParOf" srcId="{1289E0A2-0CBE-4F08-9BEA-34DAA9F0B056}" destId="{9205DE48-680B-4BAC-A6BB-4716B3E6D343}" srcOrd="13" destOrd="0" presId="urn:microsoft.com/office/officeart/2005/8/layout/target3"/>
    <dgm:cxn modelId="{D50AD804-FD56-4B99-8AD1-8F2996566B01}" type="presParOf" srcId="{1289E0A2-0CBE-4F08-9BEA-34DAA9F0B056}" destId="{EE7998F7-97D1-4F7B-A4C9-A900FEE45ECD}" srcOrd="14" destOrd="0" presId="urn:microsoft.com/office/officeart/2005/8/layout/target3"/>
    <dgm:cxn modelId="{E7B335AB-A236-4392-B823-99419AD87BD0}" type="presParOf" srcId="{1289E0A2-0CBE-4F08-9BEA-34DAA9F0B056}" destId="{E9F52336-14EB-4CFD-88E4-C531B401EA74}" srcOrd="15" destOrd="0" presId="urn:microsoft.com/office/officeart/2005/8/layout/target3"/>
  </dgm:cxnLst>
  <dgm:bg/>
  <dgm:whole/>
  <dgm:extLst>
    <a:ext uri="http://schemas.microsoft.com/office/drawing/2008/diagram"/>
  </dgm:extLst>
</dgm:dataModel>
</file>

<file path=ppt/diagrams/data32.xml><?xml version="1.0" encoding="utf-8"?>
<dgm:dataModel xmlns:dgm="http://schemas.openxmlformats.org/drawingml/2006/diagram" xmlns:a="http://schemas.openxmlformats.org/drawingml/2006/main">
  <dgm:ptLst>
    <dgm:pt modelId="{EF201FF1-6B74-46A8-AC79-FA48121B393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841230D2-E06E-4B5B-BB89-76AE11ABDED3}">
      <dgm:prSet/>
      <dgm:spPr/>
      <dgm:t>
        <a:bodyPr/>
        <a:lstStyle/>
        <a:p>
          <a:pPr rtl="0"/>
          <a:r>
            <a:rPr lang="ru-RU" b="1" i="1" dirty="0" smtClean="0"/>
            <a:t>Процедура самооценки и правила заполнения исходных опросных форм</a:t>
          </a:r>
          <a:br>
            <a:rPr lang="ru-RU" b="1" i="1" dirty="0" smtClean="0"/>
          </a:br>
          <a:endParaRPr lang="ru-RU" dirty="0"/>
        </a:p>
      </dgm:t>
    </dgm:pt>
    <dgm:pt modelId="{0724EAB3-E6AC-4B85-B082-4576847A4FFD}" type="parTrans" cxnId="{79781641-5D8A-4877-9B76-1DD649EA4111}">
      <dgm:prSet/>
      <dgm:spPr/>
      <dgm:t>
        <a:bodyPr/>
        <a:lstStyle/>
        <a:p>
          <a:endParaRPr lang="ru-RU"/>
        </a:p>
      </dgm:t>
    </dgm:pt>
    <dgm:pt modelId="{F1476C56-7BA6-40B8-9175-7BB623FEF7FF}" type="sibTrans" cxnId="{79781641-5D8A-4877-9B76-1DD649EA4111}">
      <dgm:prSet/>
      <dgm:spPr/>
      <dgm:t>
        <a:bodyPr/>
        <a:lstStyle/>
        <a:p>
          <a:endParaRPr lang="ru-RU"/>
        </a:p>
      </dgm:t>
    </dgm:pt>
    <dgm:pt modelId="{81F9AFDB-FE6E-4C86-A18F-46275D9C239B}" type="pres">
      <dgm:prSet presAssocID="{EF201FF1-6B74-46A8-AC79-FA48121B3931}" presName="Name0" presStyleCnt="0">
        <dgm:presLayoutVars>
          <dgm:chMax val="7"/>
          <dgm:dir/>
          <dgm:animLvl val="lvl"/>
          <dgm:resizeHandles val="exact"/>
        </dgm:presLayoutVars>
      </dgm:prSet>
      <dgm:spPr/>
      <dgm:t>
        <a:bodyPr/>
        <a:lstStyle/>
        <a:p>
          <a:endParaRPr lang="ru-RU"/>
        </a:p>
      </dgm:t>
    </dgm:pt>
    <dgm:pt modelId="{20BF7B68-CF7A-45BA-B042-2141B2CA7799}" type="pres">
      <dgm:prSet presAssocID="{841230D2-E06E-4B5B-BB89-76AE11ABDED3}" presName="circle1" presStyleLbl="node1" presStyleIdx="0" presStyleCnt="1"/>
      <dgm:spPr/>
    </dgm:pt>
    <dgm:pt modelId="{E4CE55B3-8DDB-4230-9AB0-1309BCD929D0}" type="pres">
      <dgm:prSet presAssocID="{841230D2-E06E-4B5B-BB89-76AE11ABDED3}" presName="space" presStyleCnt="0"/>
      <dgm:spPr/>
    </dgm:pt>
    <dgm:pt modelId="{8BCC53C2-05A9-4D34-BC01-C575626C0169}" type="pres">
      <dgm:prSet presAssocID="{841230D2-E06E-4B5B-BB89-76AE11ABDED3}" presName="rect1" presStyleLbl="alignAcc1" presStyleIdx="0" presStyleCnt="1"/>
      <dgm:spPr/>
      <dgm:t>
        <a:bodyPr/>
        <a:lstStyle/>
        <a:p>
          <a:endParaRPr lang="ru-RU"/>
        </a:p>
      </dgm:t>
    </dgm:pt>
    <dgm:pt modelId="{1D703F21-9EC9-4318-A04B-6FDD0E92C9D9}" type="pres">
      <dgm:prSet presAssocID="{841230D2-E06E-4B5B-BB89-76AE11ABDED3}" presName="rect1ParTxNoCh" presStyleLbl="alignAcc1" presStyleIdx="0" presStyleCnt="1">
        <dgm:presLayoutVars>
          <dgm:chMax val="1"/>
          <dgm:bulletEnabled val="1"/>
        </dgm:presLayoutVars>
      </dgm:prSet>
      <dgm:spPr/>
      <dgm:t>
        <a:bodyPr/>
        <a:lstStyle/>
        <a:p>
          <a:endParaRPr lang="ru-RU"/>
        </a:p>
      </dgm:t>
    </dgm:pt>
  </dgm:ptLst>
  <dgm:cxnLst>
    <dgm:cxn modelId="{20DA932D-5571-4EBD-9E0F-81C4DA614F37}" type="presOf" srcId="{841230D2-E06E-4B5B-BB89-76AE11ABDED3}" destId="{1D703F21-9EC9-4318-A04B-6FDD0E92C9D9}" srcOrd="1" destOrd="0" presId="urn:microsoft.com/office/officeart/2005/8/layout/target3"/>
    <dgm:cxn modelId="{F4637DFA-D480-4B1D-B810-890822752124}" type="presOf" srcId="{841230D2-E06E-4B5B-BB89-76AE11ABDED3}" destId="{8BCC53C2-05A9-4D34-BC01-C575626C0169}" srcOrd="0" destOrd="0" presId="urn:microsoft.com/office/officeart/2005/8/layout/target3"/>
    <dgm:cxn modelId="{AC2B7731-7E37-4A3A-9EAD-C298A3901354}" type="presOf" srcId="{EF201FF1-6B74-46A8-AC79-FA48121B3931}" destId="{81F9AFDB-FE6E-4C86-A18F-46275D9C239B}" srcOrd="0" destOrd="0" presId="urn:microsoft.com/office/officeart/2005/8/layout/target3"/>
    <dgm:cxn modelId="{79781641-5D8A-4877-9B76-1DD649EA4111}" srcId="{EF201FF1-6B74-46A8-AC79-FA48121B3931}" destId="{841230D2-E06E-4B5B-BB89-76AE11ABDED3}" srcOrd="0" destOrd="0" parTransId="{0724EAB3-E6AC-4B85-B082-4576847A4FFD}" sibTransId="{F1476C56-7BA6-40B8-9175-7BB623FEF7FF}"/>
    <dgm:cxn modelId="{EF88EF9B-5E5D-4303-9FE2-779401746095}" type="presParOf" srcId="{81F9AFDB-FE6E-4C86-A18F-46275D9C239B}" destId="{20BF7B68-CF7A-45BA-B042-2141B2CA7799}" srcOrd="0" destOrd="0" presId="urn:microsoft.com/office/officeart/2005/8/layout/target3"/>
    <dgm:cxn modelId="{187A08A7-62DE-4968-BE99-3F4B0111CA2B}" type="presParOf" srcId="{81F9AFDB-FE6E-4C86-A18F-46275D9C239B}" destId="{E4CE55B3-8DDB-4230-9AB0-1309BCD929D0}" srcOrd="1" destOrd="0" presId="urn:microsoft.com/office/officeart/2005/8/layout/target3"/>
    <dgm:cxn modelId="{7CCC8B93-5AEA-405D-8DBA-ABF977967DDF}" type="presParOf" srcId="{81F9AFDB-FE6E-4C86-A18F-46275D9C239B}" destId="{8BCC53C2-05A9-4D34-BC01-C575626C0169}" srcOrd="2" destOrd="0" presId="urn:microsoft.com/office/officeart/2005/8/layout/target3"/>
    <dgm:cxn modelId="{277034F4-FC58-4E47-A82B-3B1420321DDD}" type="presParOf" srcId="{81F9AFDB-FE6E-4C86-A18F-46275D9C239B}" destId="{1D703F21-9EC9-4318-A04B-6FDD0E92C9D9}" srcOrd="3" destOrd="0" presId="urn:microsoft.com/office/officeart/2005/8/layout/target3"/>
  </dgm:cxnLst>
  <dgm:bg/>
  <dgm:whole/>
  <dgm:extLst>
    <a:ext uri="http://schemas.microsoft.com/office/drawing/2008/diagram"/>
  </dgm:extLst>
</dgm:dataModel>
</file>

<file path=ppt/diagrams/data33.xml><?xml version="1.0" encoding="utf-8"?>
<dgm:dataModel xmlns:dgm="http://schemas.openxmlformats.org/drawingml/2006/diagram" xmlns:a="http://schemas.openxmlformats.org/drawingml/2006/main">
  <dgm:ptLst>
    <dgm:pt modelId="{8C1A290D-3C47-473E-B826-A29B42FA2B31}" type="doc">
      <dgm:prSet loTypeId="urn:microsoft.com/office/officeart/2005/8/layout/process4" loCatId="list" qsTypeId="urn:microsoft.com/office/officeart/2005/8/quickstyle/simple1" qsCatId="simple" csTypeId="urn:microsoft.com/office/officeart/2005/8/colors/colorful4" csCatId="colorful"/>
      <dgm:spPr/>
      <dgm:t>
        <a:bodyPr/>
        <a:lstStyle/>
        <a:p>
          <a:endParaRPr lang="ru-RU"/>
        </a:p>
      </dgm:t>
    </dgm:pt>
    <dgm:pt modelId="{2C91A358-C2E1-41A4-9271-A4C11DDB4F1A}">
      <dgm:prSet custT="1"/>
      <dgm:spPr/>
      <dgm:t>
        <a:bodyPr/>
        <a:lstStyle/>
        <a:p>
          <a:pPr rtl="0"/>
          <a:r>
            <a:rPr lang="ru-RU" sz="1800" b="1" dirty="0" smtClean="0"/>
            <a:t>Формирование экспертных групп, назначение ответственных лиц.</a:t>
          </a:r>
          <a:endParaRPr lang="ru-RU" sz="1800" b="1" dirty="0"/>
        </a:p>
      </dgm:t>
    </dgm:pt>
    <dgm:pt modelId="{DFA0E134-220B-442D-8629-56D3C461419D}" type="parTrans" cxnId="{9551D5E8-E10D-4978-8703-0E109CB64EFC}">
      <dgm:prSet/>
      <dgm:spPr/>
      <dgm:t>
        <a:bodyPr/>
        <a:lstStyle/>
        <a:p>
          <a:endParaRPr lang="ru-RU" sz="1800" b="1"/>
        </a:p>
      </dgm:t>
    </dgm:pt>
    <dgm:pt modelId="{9B2C77B9-C1A2-4838-858C-770AF895051F}" type="sibTrans" cxnId="{9551D5E8-E10D-4978-8703-0E109CB64EFC}">
      <dgm:prSet/>
      <dgm:spPr/>
      <dgm:t>
        <a:bodyPr/>
        <a:lstStyle/>
        <a:p>
          <a:endParaRPr lang="ru-RU" sz="1800" b="1"/>
        </a:p>
      </dgm:t>
    </dgm:pt>
    <dgm:pt modelId="{B8641069-6A6F-4969-BCC6-1B1D75C02579}">
      <dgm:prSet custT="1"/>
      <dgm:spPr/>
      <dgm:t>
        <a:bodyPr/>
        <a:lstStyle/>
        <a:p>
          <a:pPr rtl="0"/>
          <a:r>
            <a:rPr lang="ru-RU" sz="1800" b="1" dirty="0" smtClean="0"/>
            <a:t>Подготовка и распространение опросных форм.</a:t>
          </a:r>
          <a:endParaRPr lang="ru-RU" sz="1800" b="1" dirty="0"/>
        </a:p>
      </dgm:t>
    </dgm:pt>
    <dgm:pt modelId="{F3F4EA58-A234-4978-BB67-6ACB6C0C566B}" type="parTrans" cxnId="{1ACB5181-9864-429F-B7A1-1425E7E43476}">
      <dgm:prSet/>
      <dgm:spPr/>
      <dgm:t>
        <a:bodyPr/>
        <a:lstStyle/>
        <a:p>
          <a:endParaRPr lang="ru-RU" sz="1800" b="1"/>
        </a:p>
      </dgm:t>
    </dgm:pt>
    <dgm:pt modelId="{5FADCA96-158E-4514-BF13-138AF9443792}" type="sibTrans" cxnId="{1ACB5181-9864-429F-B7A1-1425E7E43476}">
      <dgm:prSet/>
      <dgm:spPr/>
      <dgm:t>
        <a:bodyPr/>
        <a:lstStyle/>
        <a:p>
          <a:endParaRPr lang="ru-RU" sz="1800" b="1"/>
        </a:p>
      </dgm:t>
    </dgm:pt>
    <dgm:pt modelId="{E841C684-3730-404F-A865-30CEAB883306}">
      <dgm:prSet custT="1"/>
      <dgm:spPr/>
      <dgm:t>
        <a:bodyPr/>
        <a:lstStyle/>
        <a:p>
          <a:pPr rtl="0"/>
          <a:r>
            <a:rPr lang="ru-RU" sz="1800" b="1" dirty="0" smtClean="0"/>
            <a:t>Процедура самооценки по критериям, заполнение опросных форм.</a:t>
          </a:r>
          <a:endParaRPr lang="ru-RU" sz="1800" b="1" dirty="0"/>
        </a:p>
      </dgm:t>
    </dgm:pt>
    <dgm:pt modelId="{BFFFB3E3-61FC-4287-84C2-0C715B6A05AF}" type="parTrans" cxnId="{CF502528-1C76-4CC3-90A2-1A0AEE5F4133}">
      <dgm:prSet/>
      <dgm:spPr/>
      <dgm:t>
        <a:bodyPr/>
        <a:lstStyle/>
        <a:p>
          <a:endParaRPr lang="ru-RU" sz="1800" b="1"/>
        </a:p>
      </dgm:t>
    </dgm:pt>
    <dgm:pt modelId="{0EA944B8-1847-45F9-8A11-D0C909D82007}" type="sibTrans" cxnId="{CF502528-1C76-4CC3-90A2-1A0AEE5F4133}">
      <dgm:prSet/>
      <dgm:spPr/>
      <dgm:t>
        <a:bodyPr/>
        <a:lstStyle/>
        <a:p>
          <a:endParaRPr lang="ru-RU" sz="1800" b="1"/>
        </a:p>
      </dgm:t>
    </dgm:pt>
    <dgm:pt modelId="{02795AC0-8457-4CA0-A300-449CA5A0F178}">
      <dgm:prSet custT="1"/>
      <dgm:spPr/>
      <dgm:t>
        <a:bodyPr/>
        <a:lstStyle/>
        <a:p>
          <a:pPr rtl="0"/>
          <a:r>
            <a:rPr lang="ru-RU" sz="1800" b="1" dirty="0" smtClean="0"/>
            <a:t>Согласование и заполнение итоговых форм.</a:t>
          </a:r>
          <a:endParaRPr lang="ru-RU" sz="1800" b="1" dirty="0"/>
        </a:p>
      </dgm:t>
    </dgm:pt>
    <dgm:pt modelId="{F1470E3E-5ED0-4163-84B0-2C413985B5DB}" type="parTrans" cxnId="{DD76B9B7-A8B1-44AD-92D9-10841AE4E166}">
      <dgm:prSet/>
      <dgm:spPr/>
      <dgm:t>
        <a:bodyPr/>
        <a:lstStyle/>
        <a:p>
          <a:endParaRPr lang="ru-RU" sz="1800" b="1"/>
        </a:p>
      </dgm:t>
    </dgm:pt>
    <dgm:pt modelId="{C068F1CB-4679-46CF-8869-D6E35D5E085C}" type="sibTrans" cxnId="{DD76B9B7-A8B1-44AD-92D9-10841AE4E166}">
      <dgm:prSet/>
      <dgm:spPr/>
      <dgm:t>
        <a:bodyPr/>
        <a:lstStyle/>
        <a:p>
          <a:endParaRPr lang="ru-RU" sz="1800" b="1"/>
        </a:p>
      </dgm:t>
    </dgm:pt>
    <dgm:pt modelId="{3B0742BE-87FC-44E6-9FB5-0008BCE9FE6A}">
      <dgm:prSet custT="1"/>
      <dgm:spPr/>
      <dgm:t>
        <a:bodyPr/>
        <a:lstStyle/>
        <a:p>
          <a:pPr rtl="0"/>
          <a:r>
            <a:rPr lang="ru-RU" sz="1800" b="1" dirty="0" smtClean="0"/>
            <a:t>Расчет «уровней совершенства» критериев Модели, построение лепестковой диаграммы.</a:t>
          </a:r>
          <a:endParaRPr lang="ru-RU" sz="1800" b="1" dirty="0"/>
        </a:p>
      </dgm:t>
    </dgm:pt>
    <dgm:pt modelId="{5B313878-0D42-44DD-BC74-7C875F2A8542}" type="parTrans" cxnId="{EC1743F4-0B80-46A0-A195-1D8BF9A312AF}">
      <dgm:prSet/>
      <dgm:spPr/>
      <dgm:t>
        <a:bodyPr/>
        <a:lstStyle/>
        <a:p>
          <a:endParaRPr lang="ru-RU" sz="1800" b="1"/>
        </a:p>
      </dgm:t>
    </dgm:pt>
    <dgm:pt modelId="{8D1DFD24-8450-424A-9A30-73BCDD03F00C}" type="sibTrans" cxnId="{EC1743F4-0B80-46A0-A195-1D8BF9A312AF}">
      <dgm:prSet/>
      <dgm:spPr/>
      <dgm:t>
        <a:bodyPr/>
        <a:lstStyle/>
        <a:p>
          <a:endParaRPr lang="ru-RU" sz="1800" b="1"/>
        </a:p>
      </dgm:t>
    </dgm:pt>
    <dgm:pt modelId="{BF69804F-F1E4-4A6B-9FF6-0F15149094A2}">
      <dgm:prSet custT="1"/>
      <dgm:spPr/>
      <dgm:t>
        <a:bodyPr/>
        <a:lstStyle/>
        <a:p>
          <a:pPr rtl="0"/>
          <a:r>
            <a:rPr lang="ru-RU" sz="1800" b="1" dirty="0" smtClean="0"/>
            <a:t>Определение слабых и сильных сторон, областей для улучшения деятельности ЖГМК.</a:t>
          </a:r>
          <a:endParaRPr lang="ru-RU" sz="1800" b="1" dirty="0"/>
        </a:p>
      </dgm:t>
    </dgm:pt>
    <dgm:pt modelId="{F0DB9C60-C738-465E-9AE2-7B914D3D3250}" type="parTrans" cxnId="{3207CF8E-C522-4276-89B2-10A17B1A0371}">
      <dgm:prSet/>
      <dgm:spPr/>
      <dgm:t>
        <a:bodyPr/>
        <a:lstStyle/>
        <a:p>
          <a:endParaRPr lang="ru-RU" sz="1800" b="1"/>
        </a:p>
      </dgm:t>
    </dgm:pt>
    <dgm:pt modelId="{F3CEA9F4-B3C0-4649-8E66-7867FA5D0F2B}" type="sibTrans" cxnId="{3207CF8E-C522-4276-89B2-10A17B1A0371}">
      <dgm:prSet/>
      <dgm:spPr/>
      <dgm:t>
        <a:bodyPr/>
        <a:lstStyle/>
        <a:p>
          <a:endParaRPr lang="ru-RU" sz="1800" b="1"/>
        </a:p>
      </dgm:t>
    </dgm:pt>
    <dgm:pt modelId="{CCCCA262-B5B6-4A6C-B04F-72E53B7B74BA}">
      <dgm:prSet custT="1"/>
      <dgm:spPr/>
      <dgm:t>
        <a:bodyPr/>
        <a:lstStyle/>
        <a:p>
          <a:pPr rtl="0"/>
          <a:r>
            <a:rPr lang="ru-RU" sz="1800" b="1" dirty="0" smtClean="0"/>
            <a:t>Разработка плана по улучшению деятельности ЖГМК.</a:t>
          </a:r>
          <a:endParaRPr lang="ru-RU" sz="1800" b="1" dirty="0"/>
        </a:p>
      </dgm:t>
    </dgm:pt>
    <dgm:pt modelId="{B1DDF5EE-7D90-4614-AC54-6620D189EEB2}" type="parTrans" cxnId="{A87AF575-EBBA-48DE-8BA6-27C1DE8286A0}">
      <dgm:prSet/>
      <dgm:spPr/>
      <dgm:t>
        <a:bodyPr/>
        <a:lstStyle/>
        <a:p>
          <a:endParaRPr lang="ru-RU" sz="1800" b="1"/>
        </a:p>
      </dgm:t>
    </dgm:pt>
    <dgm:pt modelId="{9E3E5E5E-D701-4B88-AA4B-55219ABD77E8}" type="sibTrans" cxnId="{A87AF575-EBBA-48DE-8BA6-27C1DE8286A0}">
      <dgm:prSet/>
      <dgm:spPr/>
      <dgm:t>
        <a:bodyPr/>
        <a:lstStyle/>
        <a:p>
          <a:endParaRPr lang="ru-RU" sz="1800" b="1"/>
        </a:p>
      </dgm:t>
    </dgm:pt>
    <dgm:pt modelId="{F33D7169-8E76-4032-BB2E-7FC0424EE4A4}" type="pres">
      <dgm:prSet presAssocID="{8C1A290D-3C47-473E-B826-A29B42FA2B31}" presName="Name0" presStyleCnt="0">
        <dgm:presLayoutVars>
          <dgm:dir/>
          <dgm:animLvl val="lvl"/>
          <dgm:resizeHandles val="exact"/>
        </dgm:presLayoutVars>
      </dgm:prSet>
      <dgm:spPr/>
      <dgm:t>
        <a:bodyPr/>
        <a:lstStyle/>
        <a:p>
          <a:endParaRPr lang="ru-RU"/>
        </a:p>
      </dgm:t>
    </dgm:pt>
    <dgm:pt modelId="{BECBFFBF-8B81-4484-AC47-7961832C4202}" type="pres">
      <dgm:prSet presAssocID="{CCCCA262-B5B6-4A6C-B04F-72E53B7B74BA}" presName="boxAndChildren" presStyleCnt="0"/>
      <dgm:spPr/>
    </dgm:pt>
    <dgm:pt modelId="{2F6C6DCF-05A0-476A-946F-231AC1946611}" type="pres">
      <dgm:prSet presAssocID="{CCCCA262-B5B6-4A6C-B04F-72E53B7B74BA}" presName="parentTextBox" presStyleLbl="node1" presStyleIdx="0" presStyleCnt="7"/>
      <dgm:spPr/>
      <dgm:t>
        <a:bodyPr/>
        <a:lstStyle/>
        <a:p>
          <a:endParaRPr lang="ru-RU"/>
        </a:p>
      </dgm:t>
    </dgm:pt>
    <dgm:pt modelId="{12452B95-9C22-4376-9E18-55A4986593C0}" type="pres">
      <dgm:prSet presAssocID="{F3CEA9F4-B3C0-4649-8E66-7867FA5D0F2B}" presName="sp" presStyleCnt="0"/>
      <dgm:spPr/>
    </dgm:pt>
    <dgm:pt modelId="{BBDFB495-02BD-4162-B9FE-DBDB6D89A08C}" type="pres">
      <dgm:prSet presAssocID="{BF69804F-F1E4-4A6B-9FF6-0F15149094A2}" presName="arrowAndChildren" presStyleCnt="0"/>
      <dgm:spPr/>
    </dgm:pt>
    <dgm:pt modelId="{A942C791-5009-4C8B-8B51-9C543487B499}" type="pres">
      <dgm:prSet presAssocID="{BF69804F-F1E4-4A6B-9FF6-0F15149094A2}" presName="parentTextArrow" presStyleLbl="node1" presStyleIdx="1" presStyleCnt="7"/>
      <dgm:spPr/>
      <dgm:t>
        <a:bodyPr/>
        <a:lstStyle/>
        <a:p>
          <a:endParaRPr lang="ru-RU"/>
        </a:p>
      </dgm:t>
    </dgm:pt>
    <dgm:pt modelId="{0E20A833-E6C5-417A-A1AE-E31E037EB68D}" type="pres">
      <dgm:prSet presAssocID="{8D1DFD24-8450-424A-9A30-73BCDD03F00C}" presName="sp" presStyleCnt="0"/>
      <dgm:spPr/>
    </dgm:pt>
    <dgm:pt modelId="{337A565B-288D-485E-B31C-BD1264BDB020}" type="pres">
      <dgm:prSet presAssocID="{3B0742BE-87FC-44E6-9FB5-0008BCE9FE6A}" presName="arrowAndChildren" presStyleCnt="0"/>
      <dgm:spPr/>
    </dgm:pt>
    <dgm:pt modelId="{5CAEA2E0-9242-4D0E-B430-D04FFACCBCF3}" type="pres">
      <dgm:prSet presAssocID="{3B0742BE-87FC-44E6-9FB5-0008BCE9FE6A}" presName="parentTextArrow" presStyleLbl="node1" presStyleIdx="2" presStyleCnt="7"/>
      <dgm:spPr/>
      <dgm:t>
        <a:bodyPr/>
        <a:lstStyle/>
        <a:p>
          <a:endParaRPr lang="ru-RU"/>
        </a:p>
      </dgm:t>
    </dgm:pt>
    <dgm:pt modelId="{A350E79A-F18D-4DAF-9B60-C1A6A7DCC181}" type="pres">
      <dgm:prSet presAssocID="{C068F1CB-4679-46CF-8869-D6E35D5E085C}" presName="sp" presStyleCnt="0"/>
      <dgm:spPr/>
    </dgm:pt>
    <dgm:pt modelId="{EB57BFEB-27A3-4FD5-B7E4-E92B57DFA2EF}" type="pres">
      <dgm:prSet presAssocID="{02795AC0-8457-4CA0-A300-449CA5A0F178}" presName="arrowAndChildren" presStyleCnt="0"/>
      <dgm:spPr/>
    </dgm:pt>
    <dgm:pt modelId="{E6A568A2-74CC-47CE-AD14-D0F83D439AC5}" type="pres">
      <dgm:prSet presAssocID="{02795AC0-8457-4CA0-A300-449CA5A0F178}" presName="parentTextArrow" presStyleLbl="node1" presStyleIdx="3" presStyleCnt="7"/>
      <dgm:spPr/>
      <dgm:t>
        <a:bodyPr/>
        <a:lstStyle/>
        <a:p>
          <a:endParaRPr lang="ru-RU"/>
        </a:p>
      </dgm:t>
    </dgm:pt>
    <dgm:pt modelId="{AC287A66-ABAE-4E13-8A96-E238FDD59D06}" type="pres">
      <dgm:prSet presAssocID="{0EA944B8-1847-45F9-8A11-D0C909D82007}" presName="sp" presStyleCnt="0"/>
      <dgm:spPr/>
    </dgm:pt>
    <dgm:pt modelId="{0B1C1C20-C928-47FB-B570-05B198ED746B}" type="pres">
      <dgm:prSet presAssocID="{E841C684-3730-404F-A865-30CEAB883306}" presName="arrowAndChildren" presStyleCnt="0"/>
      <dgm:spPr/>
    </dgm:pt>
    <dgm:pt modelId="{6FCA464B-9F5B-43AA-9201-23F5C37B3667}" type="pres">
      <dgm:prSet presAssocID="{E841C684-3730-404F-A865-30CEAB883306}" presName="parentTextArrow" presStyleLbl="node1" presStyleIdx="4" presStyleCnt="7"/>
      <dgm:spPr/>
      <dgm:t>
        <a:bodyPr/>
        <a:lstStyle/>
        <a:p>
          <a:endParaRPr lang="ru-RU"/>
        </a:p>
      </dgm:t>
    </dgm:pt>
    <dgm:pt modelId="{71A11280-19ED-4BE2-B35A-68134501BB28}" type="pres">
      <dgm:prSet presAssocID="{5FADCA96-158E-4514-BF13-138AF9443792}" presName="sp" presStyleCnt="0"/>
      <dgm:spPr/>
    </dgm:pt>
    <dgm:pt modelId="{5DEE87DE-B9B7-4FDF-92F0-1A2DF9B7418F}" type="pres">
      <dgm:prSet presAssocID="{B8641069-6A6F-4969-BCC6-1B1D75C02579}" presName="arrowAndChildren" presStyleCnt="0"/>
      <dgm:spPr/>
    </dgm:pt>
    <dgm:pt modelId="{DBA70C75-F51D-4FBC-9767-1B841BCC89B9}" type="pres">
      <dgm:prSet presAssocID="{B8641069-6A6F-4969-BCC6-1B1D75C02579}" presName="parentTextArrow" presStyleLbl="node1" presStyleIdx="5" presStyleCnt="7"/>
      <dgm:spPr/>
      <dgm:t>
        <a:bodyPr/>
        <a:lstStyle/>
        <a:p>
          <a:endParaRPr lang="ru-RU"/>
        </a:p>
      </dgm:t>
    </dgm:pt>
    <dgm:pt modelId="{931CABDC-2352-46F6-95CE-846760FF2D9E}" type="pres">
      <dgm:prSet presAssocID="{9B2C77B9-C1A2-4838-858C-770AF895051F}" presName="sp" presStyleCnt="0"/>
      <dgm:spPr/>
    </dgm:pt>
    <dgm:pt modelId="{E43E74E5-75CA-457E-A847-30010731BFBB}" type="pres">
      <dgm:prSet presAssocID="{2C91A358-C2E1-41A4-9271-A4C11DDB4F1A}" presName="arrowAndChildren" presStyleCnt="0"/>
      <dgm:spPr/>
    </dgm:pt>
    <dgm:pt modelId="{448C0BAF-7976-4A25-94B0-EDCB64A8AA1E}" type="pres">
      <dgm:prSet presAssocID="{2C91A358-C2E1-41A4-9271-A4C11DDB4F1A}" presName="parentTextArrow" presStyleLbl="node1" presStyleIdx="6" presStyleCnt="7"/>
      <dgm:spPr/>
      <dgm:t>
        <a:bodyPr/>
        <a:lstStyle/>
        <a:p>
          <a:endParaRPr lang="ru-RU"/>
        </a:p>
      </dgm:t>
    </dgm:pt>
  </dgm:ptLst>
  <dgm:cxnLst>
    <dgm:cxn modelId="{A130ADA1-347C-490C-98B3-4BF4F2603F03}" type="presOf" srcId="{E841C684-3730-404F-A865-30CEAB883306}" destId="{6FCA464B-9F5B-43AA-9201-23F5C37B3667}" srcOrd="0" destOrd="0" presId="urn:microsoft.com/office/officeart/2005/8/layout/process4"/>
    <dgm:cxn modelId="{3834D7CD-1DF8-403B-A682-AFD90531780B}" type="presOf" srcId="{BF69804F-F1E4-4A6B-9FF6-0F15149094A2}" destId="{A942C791-5009-4C8B-8B51-9C543487B499}" srcOrd="0" destOrd="0" presId="urn:microsoft.com/office/officeart/2005/8/layout/process4"/>
    <dgm:cxn modelId="{1ACB5181-9864-429F-B7A1-1425E7E43476}" srcId="{8C1A290D-3C47-473E-B826-A29B42FA2B31}" destId="{B8641069-6A6F-4969-BCC6-1B1D75C02579}" srcOrd="1" destOrd="0" parTransId="{F3F4EA58-A234-4978-BB67-6ACB6C0C566B}" sibTransId="{5FADCA96-158E-4514-BF13-138AF9443792}"/>
    <dgm:cxn modelId="{9551D5E8-E10D-4978-8703-0E109CB64EFC}" srcId="{8C1A290D-3C47-473E-B826-A29B42FA2B31}" destId="{2C91A358-C2E1-41A4-9271-A4C11DDB4F1A}" srcOrd="0" destOrd="0" parTransId="{DFA0E134-220B-442D-8629-56D3C461419D}" sibTransId="{9B2C77B9-C1A2-4838-858C-770AF895051F}"/>
    <dgm:cxn modelId="{E6594B5B-2624-4C04-B35E-6F844256A464}" type="presOf" srcId="{8C1A290D-3C47-473E-B826-A29B42FA2B31}" destId="{F33D7169-8E76-4032-BB2E-7FC0424EE4A4}" srcOrd="0" destOrd="0" presId="urn:microsoft.com/office/officeart/2005/8/layout/process4"/>
    <dgm:cxn modelId="{D667ECA7-CEA2-43E3-814C-4F1A23230D2D}" type="presOf" srcId="{2C91A358-C2E1-41A4-9271-A4C11DDB4F1A}" destId="{448C0BAF-7976-4A25-94B0-EDCB64A8AA1E}" srcOrd="0" destOrd="0" presId="urn:microsoft.com/office/officeart/2005/8/layout/process4"/>
    <dgm:cxn modelId="{2EDDA3C3-FAFF-44D1-8975-9C764AEFC470}" type="presOf" srcId="{B8641069-6A6F-4969-BCC6-1B1D75C02579}" destId="{DBA70C75-F51D-4FBC-9767-1B841BCC89B9}" srcOrd="0" destOrd="0" presId="urn:microsoft.com/office/officeart/2005/8/layout/process4"/>
    <dgm:cxn modelId="{EC1743F4-0B80-46A0-A195-1D8BF9A312AF}" srcId="{8C1A290D-3C47-473E-B826-A29B42FA2B31}" destId="{3B0742BE-87FC-44E6-9FB5-0008BCE9FE6A}" srcOrd="4" destOrd="0" parTransId="{5B313878-0D42-44DD-BC74-7C875F2A8542}" sibTransId="{8D1DFD24-8450-424A-9A30-73BCDD03F00C}"/>
    <dgm:cxn modelId="{3207CF8E-C522-4276-89B2-10A17B1A0371}" srcId="{8C1A290D-3C47-473E-B826-A29B42FA2B31}" destId="{BF69804F-F1E4-4A6B-9FF6-0F15149094A2}" srcOrd="5" destOrd="0" parTransId="{F0DB9C60-C738-465E-9AE2-7B914D3D3250}" sibTransId="{F3CEA9F4-B3C0-4649-8E66-7867FA5D0F2B}"/>
    <dgm:cxn modelId="{4DE45F84-7F3F-480D-9785-3A1E4EEC6D96}" type="presOf" srcId="{02795AC0-8457-4CA0-A300-449CA5A0F178}" destId="{E6A568A2-74CC-47CE-AD14-D0F83D439AC5}" srcOrd="0" destOrd="0" presId="urn:microsoft.com/office/officeart/2005/8/layout/process4"/>
    <dgm:cxn modelId="{DD76B9B7-A8B1-44AD-92D9-10841AE4E166}" srcId="{8C1A290D-3C47-473E-B826-A29B42FA2B31}" destId="{02795AC0-8457-4CA0-A300-449CA5A0F178}" srcOrd="3" destOrd="0" parTransId="{F1470E3E-5ED0-4163-84B0-2C413985B5DB}" sibTransId="{C068F1CB-4679-46CF-8869-D6E35D5E085C}"/>
    <dgm:cxn modelId="{A87AF575-EBBA-48DE-8BA6-27C1DE8286A0}" srcId="{8C1A290D-3C47-473E-B826-A29B42FA2B31}" destId="{CCCCA262-B5B6-4A6C-B04F-72E53B7B74BA}" srcOrd="6" destOrd="0" parTransId="{B1DDF5EE-7D90-4614-AC54-6620D189EEB2}" sibTransId="{9E3E5E5E-D701-4B88-AA4B-55219ABD77E8}"/>
    <dgm:cxn modelId="{7DD33B7B-A3EB-4DEC-B9E4-9AF428DCF920}" type="presOf" srcId="{3B0742BE-87FC-44E6-9FB5-0008BCE9FE6A}" destId="{5CAEA2E0-9242-4D0E-B430-D04FFACCBCF3}" srcOrd="0" destOrd="0" presId="urn:microsoft.com/office/officeart/2005/8/layout/process4"/>
    <dgm:cxn modelId="{F7037193-A3F3-4DEC-8F6B-3FB3FC9B4C71}" type="presOf" srcId="{CCCCA262-B5B6-4A6C-B04F-72E53B7B74BA}" destId="{2F6C6DCF-05A0-476A-946F-231AC1946611}" srcOrd="0" destOrd="0" presId="urn:microsoft.com/office/officeart/2005/8/layout/process4"/>
    <dgm:cxn modelId="{CF502528-1C76-4CC3-90A2-1A0AEE5F4133}" srcId="{8C1A290D-3C47-473E-B826-A29B42FA2B31}" destId="{E841C684-3730-404F-A865-30CEAB883306}" srcOrd="2" destOrd="0" parTransId="{BFFFB3E3-61FC-4287-84C2-0C715B6A05AF}" sibTransId="{0EA944B8-1847-45F9-8A11-D0C909D82007}"/>
    <dgm:cxn modelId="{80F5EF34-7586-494B-8A7C-955EF970C200}" type="presParOf" srcId="{F33D7169-8E76-4032-BB2E-7FC0424EE4A4}" destId="{BECBFFBF-8B81-4484-AC47-7961832C4202}" srcOrd="0" destOrd="0" presId="urn:microsoft.com/office/officeart/2005/8/layout/process4"/>
    <dgm:cxn modelId="{5D7C8825-3987-470B-97A8-BE4F93C79F75}" type="presParOf" srcId="{BECBFFBF-8B81-4484-AC47-7961832C4202}" destId="{2F6C6DCF-05A0-476A-946F-231AC1946611}" srcOrd="0" destOrd="0" presId="urn:microsoft.com/office/officeart/2005/8/layout/process4"/>
    <dgm:cxn modelId="{AD1A1376-A200-4206-ABF5-6371373E32B0}" type="presParOf" srcId="{F33D7169-8E76-4032-BB2E-7FC0424EE4A4}" destId="{12452B95-9C22-4376-9E18-55A4986593C0}" srcOrd="1" destOrd="0" presId="urn:microsoft.com/office/officeart/2005/8/layout/process4"/>
    <dgm:cxn modelId="{E5E1DFDC-1767-431F-8D39-38709484A677}" type="presParOf" srcId="{F33D7169-8E76-4032-BB2E-7FC0424EE4A4}" destId="{BBDFB495-02BD-4162-B9FE-DBDB6D89A08C}" srcOrd="2" destOrd="0" presId="urn:microsoft.com/office/officeart/2005/8/layout/process4"/>
    <dgm:cxn modelId="{5C2DC95F-EF16-46C7-B5CF-844459E8C1B1}" type="presParOf" srcId="{BBDFB495-02BD-4162-B9FE-DBDB6D89A08C}" destId="{A942C791-5009-4C8B-8B51-9C543487B499}" srcOrd="0" destOrd="0" presId="urn:microsoft.com/office/officeart/2005/8/layout/process4"/>
    <dgm:cxn modelId="{027FF15D-4478-4139-80C0-BE230FE0EF7C}" type="presParOf" srcId="{F33D7169-8E76-4032-BB2E-7FC0424EE4A4}" destId="{0E20A833-E6C5-417A-A1AE-E31E037EB68D}" srcOrd="3" destOrd="0" presId="urn:microsoft.com/office/officeart/2005/8/layout/process4"/>
    <dgm:cxn modelId="{49E929B0-594C-49B7-97E4-90F71622F0BB}" type="presParOf" srcId="{F33D7169-8E76-4032-BB2E-7FC0424EE4A4}" destId="{337A565B-288D-485E-B31C-BD1264BDB020}" srcOrd="4" destOrd="0" presId="urn:microsoft.com/office/officeart/2005/8/layout/process4"/>
    <dgm:cxn modelId="{4A78DA98-F70B-46B1-B1DB-63BD5FD5EE6E}" type="presParOf" srcId="{337A565B-288D-485E-B31C-BD1264BDB020}" destId="{5CAEA2E0-9242-4D0E-B430-D04FFACCBCF3}" srcOrd="0" destOrd="0" presId="urn:microsoft.com/office/officeart/2005/8/layout/process4"/>
    <dgm:cxn modelId="{D5CF3E95-A9D1-4DB7-B600-05ED5B84960C}" type="presParOf" srcId="{F33D7169-8E76-4032-BB2E-7FC0424EE4A4}" destId="{A350E79A-F18D-4DAF-9B60-C1A6A7DCC181}" srcOrd="5" destOrd="0" presId="urn:microsoft.com/office/officeart/2005/8/layout/process4"/>
    <dgm:cxn modelId="{9BA70E62-1CC0-46B9-923B-06DAF74E1CEA}" type="presParOf" srcId="{F33D7169-8E76-4032-BB2E-7FC0424EE4A4}" destId="{EB57BFEB-27A3-4FD5-B7E4-E92B57DFA2EF}" srcOrd="6" destOrd="0" presId="urn:microsoft.com/office/officeart/2005/8/layout/process4"/>
    <dgm:cxn modelId="{530925D8-1DE2-4D26-9ED1-15F6533F03B3}" type="presParOf" srcId="{EB57BFEB-27A3-4FD5-B7E4-E92B57DFA2EF}" destId="{E6A568A2-74CC-47CE-AD14-D0F83D439AC5}" srcOrd="0" destOrd="0" presId="urn:microsoft.com/office/officeart/2005/8/layout/process4"/>
    <dgm:cxn modelId="{E7D9FB57-F5CC-4D0D-AA02-9DCAB9880E29}" type="presParOf" srcId="{F33D7169-8E76-4032-BB2E-7FC0424EE4A4}" destId="{AC287A66-ABAE-4E13-8A96-E238FDD59D06}" srcOrd="7" destOrd="0" presId="urn:microsoft.com/office/officeart/2005/8/layout/process4"/>
    <dgm:cxn modelId="{4AD1E357-CFC5-4C0C-BBE9-B5882A103EAA}" type="presParOf" srcId="{F33D7169-8E76-4032-BB2E-7FC0424EE4A4}" destId="{0B1C1C20-C928-47FB-B570-05B198ED746B}" srcOrd="8" destOrd="0" presId="urn:microsoft.com/office/officeart/2005/8/layout/process4"/>
    <dgm:cxn modelId="{9BFF6614-B13C-4200-80D6-4D3153238AA2}" type="presParOf" srcId="{0B1C1C20-C928-47FB-B570-05B198ED746B}" destId="{6FCA464B-9F5B-43AA-9201-23F5C37B3667}" srcOrd="0" destOrd="0" presId="urn:microsoft.com/office/officeart/2005/8/layout/process4"/>
    <dgm:cxn modelId="{971C6873-E7A2-4891-9001-8A4D7EB3D823}" type="presParOf" srcId="{F33D7169-8E76-4032-BB2E-7FC0424EE4A4}" destId="{71A11280-19ED-4BE2-B35A-68134501BB28}" srcOrd="9" destOrd="0" presId="urn:microsoft.com/office/officeart/2005/8/layout/process4"/>
    <dgm:cxn modelId="{E23DA00B-418D-411B-A9A3-DBFF05EECA64}" type="presParOf" srcId="{F33D7169-8E76-4032-BB2E-7FC0424EE4A4}" destId="{5DEE87DE-B9B7-4FDF-92F0-1A2DF9B7418F}" srcOrd="10" destOrd="0" presId="urn:microsoft.com/office/officeart/2005/8/layout/process4"/>
    <dgm:cxn modelId="{4ECF13CD-555C-4A75-8B83-DE5A804AF79B}" type="presParOf" srcId="{5DEE87DE-B9B7-4FDF-92F0-1A2DF9B7418F}" destId="{DBA70C75-F51D-4FBC-9767-1B841BCC89B9}" srcOrd="0" destOrd="0" presId="urn:microsoft.com/office/officeart/2005/8/layout/process4"/>
    <dgm:cxn modelId="{2DA611D2-D3B2-4EF9-B6D6-33F9DB3B13D7}" type="presParOf" srcId="{F33D7169-8E76-4032-BB2E-7FC0424EE4A4}" destId="{931CABDC-2352-46F6-95CE-846760FF2D9E}" srcOrd="11" destOrd="0" presId="urn:microsoft.com/office/officeart/2005/8/layout/process4"/>
    <dgm:cxn modelId="{579839EF-276D-443C-B5F4-35B1C8E55E43}" type="presParOf" srcId="{F33D7169-8E76-4032-BB2E-7FC0424EE4A4}" destId="{E43E74E5-75CA-457E-A847-30010731BFBB}" srcOrd="12" destOrd="0" presId="urn:microsoft.com/office/officeart/2005/8/layout/process4"/>
    <dgm:cxn modelId="{47CDD8F1-2472-4A93-9220-6F1CF8237023}" type="presParOf" srcId="{E43E74E5-75CA-457E-A847-30010731BFBB}" destId="{448C0BAF-7976-4A25-94B0-EDCB64A8AA1E}" srcOrd="0" destOrd="0" presId="urn:microsoft.com/office/officeart/2005/8/layout/process4"/>
  </dgm:cxnLst>
  <dgm:bg/>
  <dgm:whole/>
  <dgm:extLst>
    <a:ext uri="http://schemas.microsoft.com/office/drawing/2008/diagram"/>
  </dgm:extLst>
</dgm:dataModel>
</file>

<file path=ppt/diagrams/data34.xml><?xml version="1.0" encoding="utf-8"?>
<dgm:dataModel xmlns:dgm="http://schemas.openxmlformats.org/drawingml/2006/diagram" xmlns:a="http://schemas.openxmlformats.org/drawingml/2006/main">
  <dgm:ptLst>
    <dgm:pt modelId="{A9BC714D-A342-4290-9D28-E2371C0B0F8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D20813B3-5387-401A-A93E-1C5B0652747B}">
      <dgm:prSet/>
      <dgm:spPr/>
      <dgm:t>
        <a:bodyPr/>
        <a:lstStyle/>
        <a:p>
          <a:pPr rtl="0"/>
          <a:r>
            <a:rPr lang="ru-RU" b="1" i="1" dirty="0" smtClean="0">
              <a:solidFill>
                <a:srgbClr val="800000"/>
              </a:solidFill>
            </a:rPr>
            <a:t>Формирование экспертных групп, назначение ответственных лиц.</a:t>
          </a:r>
          <a:endParaRPr lang="ru-RU" b="1" i="1" dirty="0">
            <a:solidFill>
              <a:srgbClr val="800000"/>
            </a:solidFill>
          </a:endParaRPr>
        </a:p>
      </dgm:t>
    </dgm:pt>
    <dgm:pt modelId="{A787CD60-44D6-4B07-B0DE-103B72596473}" type="parTrans" cxnId="{D43942CB-49CE-4490-8304-E66DD32B0342}">
      <dgm:prSet/>
      <dgm:spPr/>
      <dgm:t>
        <a:bodyPr/>
        <a:lstStyle/>
        <a:p>
          <a:endParaRPr lang="ru-RU"/>
        </a:p>
      </dgm:t>
    </dgm:pt>
    <dgm:pt modelId="{AD8A05FA-B118-4DF8-83AA-62AB9DF221C2}" type="sibTrans" cxnId="{D43942CB-49CE-4490-8304-E66DD32B0342}">
      <dgm:prSet/>
      <dgm:spPr/>
      <dgm:t>
        <a:bodyPr/>
        <a:lstStyle/>
        <a:p>
          <a:endParaRPr lang="ru-RU"/>
        </a:p>
      </dgm:t>
    </dgm:pt>
    <dgm:pt modelId="{7EA03ABF-4970-456F-935D-752E96AD1586}" type="pres">
      <dgm:prSet presAssocID="{A9BC714D-A342-4290-9D28-E2371C0B0F84}" presName="Name0" presStyleCnt="0">
        <dgm:presLayoutVars>
          <dgm:chMax val="7"/>
          <dgm:dir/>
          <dgm:animLvl val="lvl"/>
          <dgm:resizeHandles val="exact"/>
        </dgm:presLayoutVars>
      </dgm:prSet>
      <dgm:spPr/>
      <dgm:t>
        <a:bodyPr/>
        <a:lstStyle/>
        <a:p>
          <a:endParaRPr lang="ru-RU"/>
        </a:p>
      </dgm:t>
    </dgm:pt>
    <dgm:pt modelId="{27A43766-D1E5-4D27-8A9B-1D70DA26101E}" type="pres">
      <dgm:prSet presAssocID="{D20813B3-5387-401A-A93E-1C5B0652747B}" presName="circle1" presStyleLbl="node1" presStyleIdx="0" presStyleCnt="1"/>
      <dgm:spPr/>
    </dgm:pt>
    <dgm:pt modelId="{CAE4EF9C-A59D-4089-B72D-6F1A59AA7EB3}" type="pres">
      <dgm:prSet presAssocID="{D20813B3-5387-401A-A93E-1C5B0652747B}" presName="space" presStyleCnt="0"/>
      <dgm:spPr/>
    </dgm:pt>
    <dgm:pt modelId="{F41A1DB5-5D87-4910-B3D3-888564D5141B}" type="pres">
      <dgm:prSet presAssocID="{D20813B3-5387-401A-A93E-1C5B0652747B}" presName="rect1" presStyleLbl="alignAcc1" presStyleIdx="0" presStyleCnt="1"/>
      <dgm:spPr/>
      <dgm:t>
        <a:bodyPr/>
        <a:lstStyle/>
        <a:p>
          <a:endParaRPr lang="ru-RU"/>
        </a:p>
      </dgm:t>
    </dgm:pt>
    <dgm:pt modelId="{F5C1C655-34C2-484D-B59E-8C208C3BEC12}" type="pres">
      <dgm:prSet presAssocID="{D20813B3-5387-401A-A93E-1C5B0652747B}" presName="rect1ParTxNoCh" presStyleLbl="alignAcc1" presStyleIdx="0" presStyleCnt="1">
        <dgm:presLayoutVars>
          <dgm:chMax val="1"/>
          <dgm:bulletEnabled val="1"/>
        </dgm:presLayoutVars>
      </dgm:prSet>
      <dgm:spPr/>
      <dgm:t>
        <a:bodyPr/>
        <a:lstStyle/>
        <a:p>
          <a:endParaRPr lang="ru-RU"/>
        </a:p>
      </dgm:t>
    </dgm:pt>
  </dgm:ptLst>
  <dgm:cxnLst>
    <dgm:cxn modelId="{1A90EC0B-EBA6-4A3D-B4DF-E26F740475CD}" type="presOf" srcId="{D20813B3-5387-401A-A93E-1C5B0652747B}" destId="{F5C1C655-34C2-484D-B59E-8C208C3BEC12}" srcOrd="1" destOrd="0" presId="urn:microsoft.com/office/officeart/2005/8/layout/target3"/>
    <dgm:cxn modelId="{EC50D0A1-0CBC-4540-8C89-B854338D7C3D}" type="presOf" srcId="{A9BC714D-A342-4290-9D28-E2371C0B0F84}" destId="{7EA03ABF-4970-456F-935D-752E96AD1586}" srcOrd="0" destOrd="0" presId="urn:microsoft.com/office/officeart/2005/8/layout/target3"/>
    <dgm:cxn modelId="{D43942CB-49CE-4490-8304-E66DD32B0342}" srcId="{A9BC714D-A342-4290-9D28-E2371C0B0F84}" destId="{D20813B3-5387-401A-A93E-1C5B0652747B}" srcOrd="0" destOrd="0" parTransId="{A787CD60-44D6-4B07-B0DE-103B72596473}" sibTransId="{AD8A05FA-B118-4DF8-83AA-62AB9DF221C2}"/>
    <dgm:cxn modelId="{FB1C2B3D-70A4-4986-A5F2-AED096737931}" type="presOf" srcId="{D20813B3-5387-401A-A93E-1C5B0652747B}" destId="{F41A1DB5-5D87-4910-B3D3-888564D5141B}" srcOrd="0" destOrd="0" presId="urn:microsoft.com/office/officeart/2005/8/layout/target3"/>
    <dgm:cxn modelId="{9DE96C56-2FF6-462E-B7AB-50DFAA390D52}" type="presParOf" srcId="{7EA03ABF-4970-456F-935D-752E96AD1586}" destId="{27A43766-D1E5-4D27-8A9B-1D70DA26101E}" srcOrd="0" destOrd="0" presId="urn:microsoft.com/office/officeart/2005/8/layout/target3"/>
    <dgm:cxn modelId="{D5D136F8-E2D5-43AA-9511-B30A4607B3AA}" type="presParOf" srcId="{7EA03ABF-4970-456F-935D-752E96AD1586}" destId="{CAE4EF9C-A59D-4089-B72D-6F1A59AA7EB3}" srcOrd="1" destOrd="0" presId="urn:microsoft.com/office/officeart/2005/8/layout/target3"/>
    <dgm:cxn modelId="{1F0BC610-AA6A-4A1A-8DAD-EA343152026A}" type="presParOf" srcId="{7EA03ABF-4970-456F-935D-752E96AD1586}" destId="{F41A1DB5-5D87-4910-B3D3-888564D5141B}" srcOrd="2" destOrd="0" presId="urn:microsoft.com/office/officeart/2005/8/layout/target3"/>
    <dgm:cxn modelId="{01F92BC5-45B5-4DF2-B5CC-4D40637E4B8D}" type="presParOf" srcId="{7EA03ABF-4970-456F-935D-752E96AD1586}" destId="{F5C1C655-34C2-484D-B59E-8C208C3BEC12}" srcOrd="3" destOrd="0" presId="urn:microsoft.com/office/officeart/2005/8/layout/target3"/>
  </dgm:cxnLst>
  <dgm:bg/>
  <dgm:whole/>
  <dgm:extLst>
    <a:ext uri="http://schemas.microsoft.com/office/drawing/2008/diagram"/>
  </dgm:extLst>
</dgm:dataModel>
</file>

<file path=ppt/diagrams/data35.xml><?xml version="1.0" encoding="utf-8"?>
<dgm:dataModel xmlns:dgm="http://schemas.openxmlformats.org/drawingml/2006/diagram" xmlns:a="http://schemas.openxmlformats.org/drawingml/2006/main">
  <dgm:ptLst>
    <dgm:pt modelId="{E8735038-C1D7-42D4-978F-AD87E65DCFCD}"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ru-RU"/>
        </a:p>
      </dgm:t>
    </dgm:pt>
    <dgm:pt modelId="{A1C4B590-E10E-4058-9E89-6EDED60C4B63}">
      <dgm:prSet/>
      <dgm:spPr/>
      <dgm:t>
        <a:bodyPr/>
        <a:lstStyle/>
        <a:p>
          <a:pPr rtl="0"/>
          <a:r>
            <a:rPr lang="ru-RU" dirty="0" smtClean="0"/>
            <a:t>Оценка может производиться индивидуально или при работе в группах. </a:t>
          </a:r>
          <a:endParaRPr lang="ru-RU" dirty="0"/>
        </a:p>
      </dgm:t>
    </dgm:pt>
    <dgm:pt modelId="{238A492E-0D06-4644-A369-5E92832EC86E}" type="parTrans" cxnId="{7050D985-F1DC-40AF-B4BE-1F2184C3143B}">
      <dgm:prSet/>
      <dgm:spPr/>
      <dgm:t>
        <a:bodyPr/>
        <a:lstStyle/>
        <a:p>
          <a:endParaRPr lang="ru-RU"/>
        </a:p>
      </dgm:t>
    </dgm:pt>
    <dgm:pt modelId="{D99EB4A7-63EA-4F0E-AA54-C90A7AB94203}" type="sibTrans" cxnId="{7050D985-F1DC-40AF-B4BE-1F2184C3143B}">
      <dgm:prSet/>
      <dgm:spPr/>
      <dgm:t>
        <a:bodyPr/>
        <a:lstStyle/>
        <a:p>
          <a:endParaRPr lang="ru-RU"/>
        </a:p>
      </dgm:t>
    </dgm:pt>
    <dgm:pt modelId="{A584DF80-6343-44A0-B64A-F31A7E8DB040}" type="pres">
      <dgm:prSet presAssocID="{E8735038-C1D7-42D4-978F-AD87E65DCFCD}" presName="CompostProcess" presStyleCnt="0">
        <dgm:presLayoutVars>
          <dgm:dir/>
          <dgm:resizeHandles val="exact"/>
        </dgm:presLayoutVars>
      </dgm:prSet>
      <dgm:spPr/>
      <dgm:t>
        <a:bodyPr/>
        <a:lstStyle/>
        <a:p>
          <a:endParaRPr lang="ru-RU"/>
        </a:p>
      </dgm:t>
    </dgm:pt>
    <dgm:pt modelId="{7D3C6968-A420-4529-A9A1-44FBE641148D}" type="pres">
      <dgm:prSet presAssocID="{E8735038-C1D7-42D4-978F-AD87E65DCFCD}" presName="arrow" presStyleLbl="bgShp" presStyleIdx="0" presStyleCnt="1"/>
      <dgm:spPr/>
    </dgm:pt>
    <dgm:pt modelId="{6B1801FA-9B27-4B28-99BB-5787FF07195A}" type="pres">
      <dgm:prSet presAssocID="{E8735038-C1D7-42D4-978F-AD87E65DCFCD}" presName="linearProcess" presStyleCnt="0"/>
      <dgm:spPr/>
    </dgm:pt>
    <dgm:pt modelId="{409183A6-370F-4B6F-AA9A-A78717E8A89C}" type="pres">
      <dgm:prSet presAssocID="{A1C4B590-E10E-4058-9E89-6EDED60C4B63}" presName="textNode" presStyleLbl="node1" presStyleIdx="0" presStyleCnt="1" custLinFactNeighborX="6564" custLinFactNeighborY="-80694">
        <dgm:presLayoutVars>
          <dgm:bulletEnabled val="1"/>
        </dgm:presLayoutVars>
      </dgm:prSet>
      <dgm:spPr/>
      <dgm:t>
        <a:bodyPr/>
        <a:lstStyle/>
        <a:p>
          <a:endParaRPr lang="ru-RU"/>
        </a:p>
      </dgm:t>
    </dgm:pt>
  </dgm:ptLst>
  <dgm:cxnLst>
    <dgm:cxn modelId="{688A5B1D-D8AC-4647-A07A-F28C23721FB0}" type="presOf" srcId="{A1C4B590-E10E-4058-9E89-6EDED60C4B63}" destId="{409183A6-370F-4B6F-AA9A-A78717E8A89C}" srcOrd="0" destOrd="0" presId="urn:microsoft.com/office/officeart/2005/8/layout/hProcess9"/>
    <dgm:cxn modelId="{8B757B40-A85D-4B71-B883-585240330BE7}" type="presOf" srcId="{E8735038-C1D7-42D4-978F-AD87E65DCFCD}" destId="{A584DF80-6343-44A0-B64A-F31A7E8DB040}" srcOrd="0" destOrd="0" presId="urn:microsoft.com/office/officeart/2005/8/layout/hProcess9"/>
    <dgm:cxn modelId="{7050D985-F1DC-40AF-B4BE-1F2184C3143B}" srcId="{E8735038-C1D7-42D4-978F-AD87E65DCFCD}" destId="{A1C4B590-E10E-4058-9E89-6EDED60C4B63}" srcOrd="0" destOrd="0" parTransId="{238A492E-0D06-4644-A369-5E92832EC86E}" sibTransId="{D99EB4A7-63EA-4F0E-AA54-C90A7AB94203}"/>
    <dgm:cxn modelId="{6687CD02-0BAA-4E4F-B34C-A0DD66EF536C}" type="presParOf" srcId="{A584DF80-6343-44A0-B64A-F31A7E8DB040}" destId="{7D3C6968-A420-4529-A9A1-44FBE641148D}" srcOrd="0" destOrd="0" presId="urn:microsoft.com/office/officeart/2005/8/layout/hProcess9"/>
    <dgm:cxn modelId="{BF23FA1D-6C59-4B01-897D-01968AD527D9}" type="presParOf" srcId="{A584DF80-6343-44A0-B64A-F31A7E8DB040}" destId="{6B1801FA-9B27-4B28-99BB-5787FF07195A}" srcOrd="1" destOrd="0" presId="urn:microsoft.com/office/officeart/2005/8/layout/hProcess9"/>
    <dgm:cxn modelId="{D25A4312-EBD1-46B6-9B54-D17DDD8C9E72}" type="presParOf" srcId="{6B1801FA-9B27-4B28-99BB-5787FF07195A}" destId="{409183A6-370F-4B6F-AA9A-A78717E8A89C}" srcOrd="0" destOrd="0" presId="urn:microsoft.com/office/officeart/2005/8/layout/hProcess9"/>
  </dgm:cxnLst>
  <dgm:bg/>
  <dgm:whole/>
  <dgm:extLst>
    <a:ext uri="http://schemas.microsoft.com/office/drawing/2008/diagram"/>
  </dgm:extLst>
</dgm:dataModel>
</file>

<file path=ppt/diagrams/data36.xml><?xml version="1.0" encoding="utf-8"?>
<dgm:dataModel xmlns:dgm="http://schemas.openxmlformats.org/drawingml/2006/diagram" xmlns:a="http://schemas.openxmlformats.org/drawingml/2006/main">
  <dgm:ptLst>
    <dgm:pt modelId="{9B3836D2-8592-4CCC-996A-091995993C9E}"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B1AD8F4C-5040-426E-BDA5-860784510502}">
      <dgm:prSet/>
      <dgm:spPr/>
      <dgm:t>
        <a:bodyPr/>
        <a:lstStyle/>
        <a:p>
          <a:pPr rtl="0"/>
          <a:r>
            <a:rPr lang="ru-RU" b="1" i="1" dirty="0" smtClean="0">
              <a:solidFill>
                <a:srgbClr val="800000"/>
              </a:solidFill>
            </a:rPr>
            <a:t>Подготовка и распространение </a:t>
          </a:r>
        </a:p>
        <a:p>
          <a:pPr rtl="0"/>
          <a:r>
            <a:rPr lang="ru-RU" b="1" i="1" dirty="0" smtClean="0">
              <a:solidFill>
                <a:srgbClr val="800000"/>
              </a:solidFill>
            </a:rPr>
            <a:t>опросных форм</a:t>
          </a:r>
          <a:r>
            <a:rPr lang="ru-RU" dirty="0" smtClean="0"/>
            <a:t/>
          </a:r>
          <a:br>
            <a:rPr lang="ru-RU" dirty="0" smtClean="0"/>
          </a:br>
          <a:endParaRPr lang="ru-RU" dirty="0"/>
        </a:p>
      </dgm:t>
    </dgm:pt>
    <dgm:pt modelId="{8137F6D2-1A46-467B-8F9E-8FBC9E331B71}" type="parTrans" cxnId="{A94B0154-1A41-42B5-B4C5-74657566E8AC}">
      <dgm:prSet/>
      <dgm:spPr/>
      <dgm:t>
        <a:bodyPr/>
        <a:lstStyle/>
        <a:p>
          <a:endParaRPr lang="ru-RU"/>
        </a:p>
      </dgm:t>
    </dgm:pt>
    <dgm:pt modelId="{56EA62EF-1675-4F9F-A6DC-B43F07298BA4}" type="sibTrans" cxnId="{A94B0154-1A41-42B5-B4C5-74657566E8AC}">
      <dgm:prSet/>
      <dgm:spPr/>
      <dgm:t>
        <a:bodyPr/>
        <a:lstStyle/>
        <a:p>
          <a:endParaRPr lang="ru-RU"/>
        </a:p>
      </dgm:t>
    </dgm:pt>
    <dgm:pt modelId="{4609D28D-9D2A-4A38-9C6F-C8CF9CBD2EAF}" type="pres">
      <dgm:prSet presAssocID="{9B3836D2-8592-4CCC-996A-091995993C9E}" presName="Name0" presStyleCnt="0">
        <dgm:presLayoutVars>
          <dgm:chMax val="7"/>
          <dgm:dir/>
          <dgm:animLvl val="lvl"/>
          <dgm:resizeHandles val="exact"/>
        </dgm:presLayoutVars>
      </dgm:prSet>
      <dgm:spPr/>
      <dgm:t>
        <a:bodyPr/>
        <a:lstStyle/>
        <a:p>
          <a:endParaRPr lang="ru-RU"/>
        </a:p>
      </dgm:t>
    </dgm:pt>
    <dgm:pt modelId="{BD040519-D022-45B9-BF59-3B291FDDDFD7}" type="pres">
      <dgm:prSet presAssocID="{B1AD8F4C-5040-426E-BDA5-860784510502}" presName="circle1" presStyleLbl="node1" presStyleIdx="0" presStyleCnt="1"/>
      <dgm:spPr/>
    </dgm:pt>
    <dgm:pt modelId="{343D996A-8F00-49BF-9387-31810730FDC0}" type="pres">
      <dgm:prSet presAssocID="{B1AD8F4C-5040-426E-BDA5-860784510502}" presName="space" presStyleCnt="0"/>
      <dgm:spPr/>
    </dgm:pt>
    <dgm:pt modelId="{F6E59917-E96A-4230-9EF7-9334A8A4D601}" type="pres">
      <dgm:prSet presAssocID="{B1AD8F4C-5040-426E-BDA5-860784510502}" presName="rect1" presStyleLbl="alignAcc1" presStyleIdx="0" presStyleCnt="1"/>
      <dgm:spPr/>
      <dgm:t>
        <a:bodyPr/>
        <a:lstStyle/>
        <a:p>
          <a:endParaRPr lang="ru-RU"/>
        </a:p>
      </dgm:t>
    </dgm:pt>
    <dgm:pt modelId="{C95E9E77-C2D0-45ED-90BD-85C5F3D3F350}" type="pres">
      <dgm:prSet presAssocID="{B1AD8F4C-5040-426E-BDA5-860784510502}" presName="rect1ParTxNoCh" presStyleLbl="alignAcc1" presStyleIdx="0" presStyleCnt="1">
        <dgm:presLayoutVars>
          <dgm:chMax val="1"/>
          <dgm:bulletEnabled val="1"/>
        </dgm:presLayoutVars>
      </dgm:prSet>
      <dgm:spPr/>
      <dgm:t>
        <a:bodyPr/>
        <a:lstStyle/>
        <a:p>
          <a:endParaRPr lang="ru-RU"/>
        </a:p>
      </dgm:t>
    </dgm:pt>
  </dgm:ptLst>
  <dgm:cxnLst>
    <dgm:cxn modelId="{719F5983-1109-4BD1-8A9C-D057FF21E533}" type="presOf" srcId="{B1AD8F4C-5040-426E-BDA5-860784510502}" destId="{F6E59917-E96A-4230-9EF7-9334A8A4D601}" srcOrd="0" destOrd="0" presId="urn:microsoft.com/office/officeart/2005/8/layout/target3"/>
    <dgm:cxn modelId="{08054F3D-912A-4477-9922-7BB05AEBC496}" type="presOf" srcId="{B1AD8F4C-5040-426E-BDA5-860784510502}" destId="{C95E9E77-C2D0-45ED-90BD-85C5F3D3F350}" srcOrd="1" destOrd="0" presId="urn:microsoft.com/office/officeart/2005/8/layout/target3"/>
    <dgm:cxn modelId="{A94B0154-1A41-42B5-B4C5-74657566E8AC}" srcId="{9B3836D2-8592-4CCC-996A-091995993C9E}" destId="{B1AD8F4C-5040-426E-BDA5-860784510502}" srcOrd="0" destOrd="0" parTransId="{8137F6D2-1A46-467B-8F9E-8FBC9E331B71}" sibTransId="{56EA62EF-1675-4F9F-A6DC-B43F07298BA4}"/>
    <dgm:cxn modelId="{48CDA0A4-694A-4CBE-B12C-02DB36173B4E}" type="presOf" srcId="{9B3836D2-8592-4CCC-996A-091995993C9E}" destId="{4609D28D-9D2A-4A38-9C6F-C8CF9CBD2EAF}" srcOrd="0" destOrd="0" presId="urn:microsoft.com/office/officeart/2005/8/layout/target3"/>
    <dgm:cxn modelId="{3578B033-31BB-4EDA-B2FD-D9A3843F5F46}" type="presParOf" srcId="{4609D28D-9D2A-4A38-9C6F-C8CF9CBD2EAF}" destId="{BD040519-D022-45B9-BF59-3B291FDDDFD7}" srcOrd="0" destOrd="0" presId="urn:microsoft.com/office/officeart/2005/8/layout/target3"/>
    <dgm:cxn modelId="{B8BF5DC1-4052-4E59-AD05-1584141C37C5}" type="presParOf" srcId="{4609D28D-9D2A-4A38-9C6F-C8CF9CBD2EAF}" destId="{343D996A-8F00-49BF-9387-31810730FDC0}" srcOrd="1" destOrd="0" presId="urn:microsoft.com/office/officeart/2005/8/layout/target3"/>
    <dgm:cxn modelId="{F202CDA9-0F37-4260-A14D-CAE24A6AF168}" type="presParOf" srcId="{4609D28D-9D2A-4A38-9C6F-C8CF9CBD2EAF}" destId="{F6E59917-E96A-4230-9EF7-9334A8A4D601}" srcOrd="2" destOrd="0" presId="urn:microsoft.com/office/officeart/2005/8/layout/target3"/>
    <dgm:cxn modelId="{2C39A724-4702-4629-9C69-3F71231E9881}" type="presParOf" srcId="{4609D28D-9D2A-4A38-9C6F-C8CF9CBD2EAF}" destId="{C95E9E77-C2D0-45ED-90BD-85C5F3D3F350}" srcOrd="3" destOrd="0" presId="urn:microsoft.com/office/officeart/2005/8/layout/target3"/>
  </dgm:cxnLst>
  <dgm:bg/>
  <dgm:whole/>
  <dgm:extLst>
    <a:ext uri="http://schemas.microsoft.com/office/drawing/2008/diagram"/>
  </dgm:extLst>
</dgm:dataModel>
</file>

<file path=ppt/diagrams/data37.xml><?xml version="1.0" encoding="utf-8"?>
<dgm:dataModel xmlns:dgm="http://schemas.openxmlformats.org/drawingml/2006/diagram" xmlns:a="http://schemas.openxmlformats.org/drawingml/2006/main">
  <dgm:ptLst>
    <dgm:pt modelId="{3DFA7404-D0A1-47B4-84C6-697DC36A333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B14C6563-5D30-4CF3-971E-4423D47EBF89}">
      <dgm:prSet/>
      <dgm:spPr/>
      <dgm:t>
        <a:bodyPr/>
        <a:lstStyle/>
        <a:p>
          <a:pPr rtl="0"/>
          <a:r>
            <a:rPr lang="ru-RU" b="1" i="1" dirty="0" smtClean="0">
              <a:solidFill>
                <a:srgbClr val="800000"/>
              </a:solidFill>
            </a:rPr>
            <a:t>Процедура самооценки по критериям, заполнение опросных форм.</a:t>
          </a:r>
          <a:br>
            <a:rPr lang="ru-RU" b="1" i="1" dirty="0" smtClean="0">
              <a:solidFill>
                <a:srgbClr val="800000"/>
              </a:solidFill>
            </a:rPr>
          </a:br>
          <a:r>
            <a:rPr lang="ru-RU" b="1" i="1" dirty="0" smtClean="0">
              <a:solidFill>
                <a:srgbClr val="800000"/>
              </a:solidFill>
            </a:rPr>
            <a:t/>
          </a:r>
          <a:br>
            <a:rPr lang="ru-RU" b="1" i="1" dirty="0" smtClean="0">
              <a:solidFill>
                <a:srgbClr val="800000"/>
              </a:solidFill>
            </a:rPr>
          </a:br>
          <a:r>
            <a:rPr lang="ru-RU" b="1" i="1" dirty="0" smtClean="0">
              <a:solidFill>
                <a:srgbClr val="800000"/>
              </a:solidFill>
            </a:rPr>
            <a:t>Согласование и заполнение итоговых форм.</a:t>
          </a:r>
          <a:r>
            <a:rPr lang="ru-RU" dirty="0" smtClean="0"/>
            <a:t/>
          </a:r>
          <a:br>
            <a:rPr lang="ru-RU" dirty="0" smtClean="0"/>
          </a:br>
          <a:endParaRPr lang="ru-RU" dirty="0"/>
        </a:p>
      </dgm:t>
    </dgm:pt>
    <dgm:pt modelId="{DFA529D6-A782-4D14-914C-FE05CC975C37}" type="parTrans" cxnId="{61DEF7DB-7F08-42ED-A078-6E829931AACC}">
      <dgm:prSet/>
      <dgm:spPr/>
      <dgm:t>
        <a:bodyPr/>
        <a:lstStyle/>
        <a:p>
          <a:endParaRPr lang="ru-RU"/>
        </a:p>
      </dgm:t>
    </dgm:pt>
    <dgm:pt modelId="{26F79C74-8E4D-44AC-A1BB-707503D98553}" type="sibTrans" cxnId="{61DEF7DB-7F08-42ED-A078-6E829931AACC}">
      <dgm:prSet/>
      <dgm:spPr/>
      <dgm:t>
        <a:bodyPr/>
        <a:lstStyle/>
        <a:p>
          <a:endParaRPr lang="ru-RU"/>
        </a:p>
      </dgm:t>
    </dgm:pt>
    <dgm:pt modelId="{35E8A51F-169B-4E29-BD14-57E78517EB2C}" type="pres">
      <dgm:prSet presAssocID="{3DFA7404-D0A1-47B4-84C6-697DC36A333C}" presName="Name0" presStyleCnt="0">
        <dgm:presLayoutVars>
          <dgm:chMax val="7"/>
          <dgm:dir/>
          <dgm:animLvl val="lvl"/>
          <dgm:resizeHandles val="exact"/>
        </dgm:presLayoutVars>
      </dgm:prSet>
      <dgm:spPr/>
      <dgm:t>
        <a:bodyPr/>
        <a:lstStyle/>
        <a:p>
          <a:endParaRPr lang="ru-RU"/>
        </a:p>
      </dgm:t>
    </dgm:pt>
    <dgm:pt modelId="{0FC35931-AAE8-44B0-ABEC-7CD576DEE928}" type="pres">
      <dgm:prSet presAssocID="{B14C6563-5D30-4CF3-971E-4423D47EBF89}" presName="circle1" presStyleLbl="node1" presStyleIdx="0" presStyleCnt="1"/>
      <dgm:spPr/>
    </dgm:pt>
    <dgm:pt modelId="{BBFAEB82-DB8C-430C-B5C1-8C5DB280EA8A}" type="pres">
      <dgm:prSet presAssocID="{B14C6563-5D30-4CF3-971E-4423D47EBF89}" presName="space" presStyleCnt="0"/>
      <dgm:spPr/>
    </dgm:pt>
    <dgm:pt modelId="{BB4C3D69-B0B4-4AFE-B072-F866E9C413D4}" type="pres">
      <dgm:prSet presAssocID="{B14C6563-5D30-4CF3-971E-4423D47EBF89}" presName="rect1" presStyleLbl="alignAcc1" presStyleIdx="0" presStyleCnt="1"/>
      <dgm:spPr/>
      <dgm:t>
        <a:bodyPr/>
        <a:lstStyle/>
        <a:p>
          <a:endParaRPr lang="ru-RU"/>
        </a:p>
      </dgm:t>
    </dgm:pt>
    <dgm:pt modelId="{71D63A3F-2363-4561-8E00-201679CA27E5}" type="pres">
      <dgm:prSet presAssocID="{B14C6563-5D30-4CF3-971E-4423D47EBF89}" presName="rect1ParTxNoCh" presStyleLbl="alignAcc1" presStyleIdx="0" presStyleCnt="1">
        <dgm:presLayoutVars>
          <dgm:chMax val="1"/>
          <dgm:bulletEnabled val="1"/>
        </dgm:presLayoutVars>
      </dgm:prSet>
      <dgm:spPr/>
      <dgm:t>
        <a:bodyPr/>
        <a:lstStyle/>
        <a:p>
          <a:endParaRPr lang="ru-RU"/>
        </a:p>
      </dgm:t>
    </dgm:pt>
  </dgm:ptLst>
  <dgm:cxnLst>
    <dgm:cxn modelId="{9F30DC5B-0C2B-45D4-8E40-6D7AB03AE771}" type="presOf" srcId="{B14C6563-5D30-4CF3-971E-4423D47EBF89}" destId="{71D63A3F-2363-4561-8E00-201679CA27E5}" srcOrd="1" destOrd="0" presId="urn:microsoft.com/office/officeart/2005/8/layout/target3"/>
    <dgm:cxn modelId="{3ECAFC7C-A811-4DA6-86E2-78B3202E507B}" type="presOf" srcId="{3DFA7404-D0A1-47B4-84C6-697DC36A333C}" destId="{35E8A51F-169B-4E29-BD14-57E78517EB2C}" srcOrd="0" destOrd="0" presId="urn:microsoft.com/office/officeart/2005/8/layout/target3"/>
    <dgm:cxn modelId="{F1A3EF68-054D-460A-A6CA-A624F574C2C6}" type="presOf" srcId="{B14C6563-5D30-4CF3-971E-4423D47EBF89}" destId="{BB4C3D69-B0B4-4AFE-B072-F866E9C413D4}" srcOrd="0" destOrd="0" presId="urn:microsoft.com/office/officeart/2005/8/layout/target3"/>
    <dgm:cxn modelId="{61DEF7DB-7F08-42ED-A078-6E829931AACC}" srcId="{3DFA7404-D0A1-47B4-84C6-697DC36A333C}" destId="{B14C6563-5D30-4CF3-971E-4423D47EBF89}" srcOrd="0" destOrd="0" parTransId="{DFA529D6-A782-4D14-914C-FE05CC975C37}" sibTransId="{26F79C74-8E4D-44AC-A1BB-707503D98553}"/>
    <dgm:cxn modelId="{522F4543-80B9-48DD-9390-1BE1F848FF30}" type="presParOf" srcId="{35E8A51F-169B-4E29-BD14-57E78517EB2C}" destId="{0FC35931-AAE8-44B0-ABEC-7CD576DEE928}" srcOrd="0" destOrd="0" presId="urn:microsoft.com/office/officeart/2005/8/layout/target3"/>
    <dgm:cxn modelId="{94A40C60-2346-4C2A-83ED-FC3AA3345019}" type="presParOf" srcId="{35E8A51F-169B-4E29-BD14-57E78517EB2C}" destId="{BBFAEB82-DB8C-430C-B5C1-8C5DB280EA8A}" srcOrd="1" destOrd="0" presId="urn:microsoft.com/office/officeart/2005/8/layout/target3"/>
    <dgm:cxn modelId="{8DC7FF28-D73E-492E-A8A0-4E443B11F79B}" type="presParOf" srcId="{35E8A51F-169B-4E29-BD14-57E78517EB2C}" destId="{BB4C3D69-B0B4-4AFE-B072-F866E9C413D4}" srcOrd="2" destOrd="0" presId="urn:microsoft.com/office/officeart/2005/8/layout/target3"/>
    <dgm:cxn modelId="{3807EACD-E763-46D2-BA44-80F6E64C472B}" type="presParOf" srcId="{35E8A51F-169B-4E29-BD14-57E78517EB2C}" destId="{71D63A3F-2363-4561-8E00-201679CA27E5}" srcOrd="3" destOrd="0" presId="urn:microsoft.com/office/officeart/2005/8/layout/target3"/>
  </dgm:cxnLst>
  <dgm:bg/>
  <dgm:whole/>
  <dgm:extLst>
    <a:ext uri="http://schemas.microsoft.com/office/drawing/2008/diagram"/>
  </dgm:extLst>
</dgm:dataModel>
</file>

<file path=ppt/diagrams/data38.xml><?xml version="1.0" encoding="utf-8"?>
<dgm:dataModel xmlns:dgm="http://schemas.openxmlformats.org/drawingml/2006/diagram" xmlns:a="http://schemas.openxmlformats.org/drawingml/2006/main">
  <dgm:ptLst>
    <dgm:pt modelId="{69454906-2559-45CB-B1F2-7D1DD2894E5A}"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627BC797-2DA6-4427-8383-A19C1BFE712E}">
      <dgm:prSet custT="1"/>
      <dgm:spPr/>
      <dgm:t>
        <a:bodyPr/>
        <a:lstStyle/>
        <a:p>
          <a:pPr rtl="0"/>
          <a:r>
            <a:rPr lang="ru-RU" sz="4000" b="1" i="1" dirty="0" smtClean="0">
              <a:solidFill>
                <a:srgbClr val="800000"/>
              </a:solidFill>
            </a:rPr>
            <a:t>Выставление оценок</a:t>
          </a:r>
          <a:endParaRPr lang="ru-RU" sz="4000" b="1" i="1" dirty="0">
            <a:solidFill>
              <a:srgbClr val="800000"/>
            </a:solidFill>
          </a:endParaRPr>
        </a:p>
      </dgm:t>
    </dgm:pt>
    <dgm:pt modelId="{F8218D9C-3C3E-4174-874B-FBC1E7633904}" type="parTrans" cxnId="{7C7A6D6C-6FA9-460B-AE8A-AF825F495EA2}">
      <dgm:prSet/>
      <dgm:spPr/>
      <dgm:t>
        <a:bodyPr/>
        <a:lstStyle/>
        <a:p>
          <a:endParaRPr lang="ru-RU"/>
        </a:p>
      </dgm:t>
    </dgm:pt>
    <dgm:pt modelId="{49B59158-4590-4CFB-B787-AD3FC5B54593}" type="sibTrans" cxnId="{7C7A6D6C-6FA9-460B-AE8A-AF825F495EA2}">
      <dgm:prSet/>
      <dgm:spPr/>
      <dgm:t>
        <a:bodyPr/>
        <a:lstStyle/>
        <a:p>
          <a:endParaRPr lang="ru-RU"/>
        </a:p>
      </dgm:t>
    </dgm:pt>
    <dgm:pt modelId="{9EF0877C-4E8E-4D25-8432-E6742A2B624F}" type="pres">
      <dgm:prSet presAssocID="{69454906-2559-45CB-B1F2-7D1DD2894E5A}" presName="Name0" presStyleCnt="0">
        <dgm:presLayoutVars>
          <dgm:chMax val="7"/>
          <dgm:dir/>
          <dgm:animLvl val="lvl"/>
          <dgm:resizeHandles val="exact"/>
        </dgm:presLayoutVars>
      </dgm:prSet>
      <dgm:spPr/>
      <dgm:t>
        <a:bodyPr/>
        <a:lstStyle/>
        <a:p>
          <a:endParaRPr lang="ru-RU"/>
        </a:p>
      </dgm:t>
    </dgm:pt>
    <dgm:pt modelId="{883D60D1-AE5E-40EB-A3D5-652F96189496}" type="pres">
      <dgm:prSet presAssocID="{627BC797-2DA6-4427-8383-A19C1BFE712E}" presName="circle1" presStyleLbl="node1" presStyleIdx="0" presStyleCnt="1"/>
      <dgm:spPr/>
    </dgm:pt>
    <dgm:pt modelId="{9E0998BA-408D-48BD-8AD5-64C45EFB797C}" type="pres">
      <dgm:prSet presAssocID="{627BC797-2DA6-4427-8383-A19C1BFE712E}" presName="space" presStyleCnt="0"/>
      <dgm:spPr/>
    </dgm:pt>
    <dgm:pt modelId="{D1393197-A8F4-48B8-8AD9-4E5D5562FAFE}" type="pres">
      <dgm:prSet presAssocID="{627BC797-2DA6-4427-8383-A19C1BFE712E}" presName="rect1" presStyleLbl="alignAcc1" presStyleIdx="0" presStyleCnt="1"/>
      <dgm:spPr/>
      <dgm:t>
        <a:bodyPr/>
        <a:lstStyle/>
        <a:p>
          <a:endParaRPr lang="ru-RU"/>
        </a:p>
      </dgm:t>
    </dgm:pt>
    <dgm:pt modelId="{4EA0052A-B269-4275-ABCA-F0E8AE7E6B18}" type="pres">
      <dgm:prSet presAssocID="{627BC797-2DA6-4427-8383-A19C1BFE712E}" presName="rect1ParTxNoCh" presStyleLbl="alignAcc1" presStyleIdx="0" presStyleCnt="1">
        <dgm:presLayoutVars>
          <dgm:chMax val="1"/>
          <dgm:bulletEnabled val="1"/>
        </dgm:presLayoutVars>
      </dgm:prSet>
      <dgm:spPr/>
      <dgm:t>
        <a:bodyPr/>
        <a:lstStyle/>
        <a:p>
          <a:endParaRPr lang="ru-RU"/>
        </a:p>
      </dgm:t>
    </dgm:pt>
  </dgm:ptLst>
  <dgm:cxnLst>
    <dgm:cxn modelId="{7C7A6D6C-6FA9-460B-AE8A-AF825F495EA2}" srcId="{69454906-2559-45CB-B1F2-7D1DD2894E5A}" destId="{627BC797-2DA6-4427-8383-A19C1BFE712E}" srcOrd="0" destOrd="0" parTransId="{F8218D9C-3C3E-4174-874B-FBC1E7633904}" sibTransId="{49B59158-4590-4CFB-B787-AD3FC5B54593}"/>
    <dgm:cxn modelId="{8294BA9A-7C97-4DCB-8481-16727B3981CC}" type="presOf" srcId="{627BC797-2DA6-4427-8383-A19C1BFE712E}" destId="{D1393197-A8F4-48B8-8AD9-4E5D5562FAFE}" srcOrd="0" destOrd="0" presId="urn:microsoft.com/office/officeart/2005/8/layout/target3"/>
    <dgm:cxn modelId="{F3E335C4-9DF1-4DE1-80B2-87358E78EBC0}" type="presOf" srcId="{627BC797-2DA6-4427-8383-A19C1BFE712E}" destId="{4EA0052A-B269-4275-ABCA-F0E8AE7E6B18}" srcOrd="1" destOrd="0" presId="urn:microsoft.com/office/officeart/2005/8/layout/target3"/>
    <dgm:cxn modelId="{7E36E6E3-7010-41A9-AD4A-13AFEF8643FB}" type="presOf" srcId="{69454906-2559-45CB-B1F2-7D1DD2894E5A}" destId="{9EF0877C-4E8E-4D25-8432-E6742A2B624F}" srcOrd="0" destOrd="0" presId="urn:microsoft.com/office/officeart/2005/8/layout/target3"/>
    <dgm:cxn modelId="{027ACB8D-0913-4C5A-B384-2B389E1E6F44}" type="presParOf" srcId="{9EF0877C-4E8E-4D25-8432-E6742A2B624F}" destId="{883D60D1-AE5E-40EB-A3D5-652F96189496}" srcOrd="0" destOrd="0" presId="urn:microsoft.com/office/officeart/2005/8/layout/target3"/>
    <dgm:cxn modelId="{E51E2480-F9AD-4B9D-87AD-D3DA5AEE0929}" type="presParOf" srcId="{9EF0877C-4E8E-4D25-8432-E6742A2B624F}" destId="{9E0998BA-408D-48BD-8AD5-64C45EFB797C}" srcOrd="1" destOrd="0" presId="urn:microsoft.com/office/officeart/2005/8/layout/target3"/>
    <dgm:cxn modelId="{35A42146-E49F-45B8-A2EC-76D4923CA376}" type="presParOf" srcId="{9EF0877C-4E8E-4D25-8432-E6742A2B624F}" destId="{D1393197-A8F4-48B8-8AD9-4E5D5562FAFE}" srcOrd="2" destOrd="0" presId="urn:microsoft.com/office/officeart/2005/8/layout/target3"/>
    <dgm:cxn modelId="{3287AEA8-ABD8-47A5-9C78-2CAAE57B724A}" type="presParOf" srcId="{9EF0877C-4E8E-4D25-8432-E6742A2B624F}" destId="{4EA0052A-B269-4275-ABCA-F0E8AE7E6B18}" srcOrd="3" destOrd="0" presId="urn:microsoft.com/office/officeart/2005/8/layout/target3"/>
  </dgm:cxnLst>
  <dgm:bg/>
  <dgm:whole/>
  <dgm:extLst>
    <a:ext uri="http://schemas.microsoft.com/office/drawing/2008/diagram"/>
  </dgm:extLst>
</dgm:dataModel>
</file>

<file path=ppt/diagrams/data39.xml><?xml version="1.0" encoding="utf-8"?>
<dgm:dataModel xmlns:dgm="http://schemas.openxmlformats.org/drawingml/2006/diagram" xmlns:a="http://schemas.openxmlformats.org/drawingml/2006/main">
  <dgm:ptLst>
    <dgm:pt modelId="{7FB6E5AE-1240-450F-9ABB-AB4224BC5D37}" type="doc">
      <dgm:prSet loTypeId="urn:microsoft.com/office/officeart/2005/8/layout/target3" loCatId="list" qsTypeId="urn:microsoft.com/office/officeart/2005/8/quickstyle/simple1" qsCatId="simple" csTypeId="urn:microsoft.com/office/officeart/2005/8/colors/accent1_2" csCatId="accent1"/>
      <dgm:spPr/>
      <dgm:t>
        <a:bodyPr/>
        <a:lstStyle/>
        <a:p>
          <a:endParaRPr lang="ru-RU"/>
        </a:p>
      </dgm:t>
    </dgm:pt>
    <dgm:pt modelId="{9D7CD18A-9FD7-4A79-9D1F-FF0F3D0EFE41}">
      <dgm:prSet/>
      <dgm:spPr/>
      <dgm:t>
        <a:bodyPr/>
        <a:lstStyle/>
        <a:p>
          <a:pPr rtl="0"/>
          <a:r>
            <a:rPr lang="ru-RU" dirty="0" smtClean="0"/>
            <a:t>для 1-го уровня совершенства – 1-2;</a:t>
          </a:r>
          <a:endParaRPr lang="ru-RU" dirty="0"/>
        </a:p>
      </dgm:t>
    </dgm:pt>
    <dgm:pt modelId="{BF4EC7CF-6D5A-4BB0-B5B8-B4BCE9CB0505}" type="parTrans" cxnId="{D634C3E5-2EFC-4002-AF74-C9F0E4FB9FAB}">
      <dgm:prSet/>
      <dgm:spPr/>
      <dgm:t>
        <a:bodyPr/>
        <a:lstStyle/>
        <a:p>
          <a:endParaRPr lang="ru-RU"/>
        </a:p>
      </dgm:t>
    </dgm:pt>
    <dgm:pt modelId="{A1408C3B-AFB1-45CB-A179-275C2418A146}" type="sibTrans" cxnId="{D634C3E5-2EFC-4002-AF74-C9F0E4FB9FAB}">
      <dgm:prSet/>
      <dgm:spPr/>
      <dgm:t>
        <a:bodyPr/>
        <a:lstStyle/>
        <a:p>
          <a:endParaRPr lang="ru-RU"/>
        </a:p>
      </dgm:t>
    </dgm:pt>
    <dgm:pt modelId="{55BEF721-CCA2-4670-8AA4-89A352C25170}">
      <dgm:prSet/>
      <dgm:spPr/>
      <dgm:t>
        <a:bodyPr/>
        <a:lstStyle/>
        <a:p>
          <a:pPr rtl="0"/>
          <a:r>
            <a:rPr lang="ru-RU" dirty="0" smtClean="0"/>
            <a:t>для 2-го уровня совершенства – 3-4;</a:t>
          </a:r>
          <a:endParaRPr lang="ru-RU" dirty="0"/>
        </a:p>
      </dgm:t>
    </dgm:pt>
    <dgm:pt modelId="{AF87FBBC-0D4A-4886-A117-EDFAE77FA0DB}" type="parTrans" cxnId="{3A72E92B-D885-4BE5-B521-65D73AE8B662}">
      <dgm:prSet/>
      <dgm:spPr/>
      <dgm:t>
        <a:bodyPr/>
        <a:lstStyle/>
        <a:p>
          <a:endParaRPr lang="ru-RU"/>
        </a:p>
      </dgm:t>
    </dgm:pt>
    <dgm:pt modelId="{1ADFB77E-0116-4BB3-A734-D880747A182D}" type="sibTrans" cxnId="{3A72E92B-D885-4BE5-B521-65D73AE8B662}">
      <dgm:prSet/>
      <dgm:spPr/>
      <dgm:t>
        <a:bodyPr/>
        <a:lstStyle/>
        <a:p>
          <a:endParaRPr lang="ru-RU"/>
        </a:p>
      </dgm:t>
    </dgm:pt>
    <dgm:pt modelId="{DAF32439-AB6B-4EE2-A19F-3CC010ED56D6}">
      <dgm:prSet/>
      <dgm:spPr/>
      <dgm:t>
        <a:bodyPr/>
        <a:lstStyle/>
        <a:p>
          <a:pPr rtl="0"/>
          <a:r>
            <a:rPr lang="ru-RU" dirty="0" smtClean="0"/>
            <a:t>для 3-го уровня совершенства – 5-6;</a:t>
          </a:r>
          <a:endParaRPr lang="ru-RU" dirty="0"/>
        </a:p>
      </dgm:t>
    </dgm:pt>
    <dgm:pt modelId="{A241FFF0-9001-47C6-9610-C3098BC63151}" type="parTrans" cxnId="{DBE04702-309C-4754-A71E-8C1387AAC1E0}">
      <dgm:prSet/>
      <dgm:spPr/>
      <dgm:t>
        <a:bodyPr/>
        <a:lstStyle/>
        <a:p>
          <a:endParaRPr lang="ru-RU"/>
        </a:p>
      </dgm:t>
    </dgm:pt>
    <dgm:pt modelId="{F09DE873-785C-4F98-A802-82780E1EAB65}" type="sibTrans" cxnId="{DBE04702-309C-4754-A71E-8C1387AAC1E0}">
      <dgm:prSet/>
      <dgm:spPr/>
      <dgm:t>
        <a:bodyPr/>
        <a:lstStyle/>
        <a:p>
          <a:endParaRPr lang="ru-RU"/>
        </a:p>
      </dgm:t>
    </dgm:pt>
    <dgm:pt modelId="{36DE963A-574C-44E5-9B2D-FF1D3DCBF375}">
      <dgm:prSet/>
      <dgm:spPr/>
      <dgm:t>
        <a:bodyPr/>
        <a:lstStyle/>
        <a:p>
          <a:pPr rtl="0"/>
          <a:r>
            <a:rPr lang="ru-RU" dirty="0" smtClean="0"/>
            <a:t>для 4-го уровня совершенства – 7-8;</a:t>
          </a:r>
          <a:endParaRPr lang="ru-RU" dirty="0"/>
        </a:p>
      </dgm:t>
    </dgm:pt>
    <dgm:pt modelId="{EED765E4-9755-4D19-A62D-46B3A2F1B1BB}" type="parTrans" cxnId="{5D55A0D4-611A-4576-9753-3AA6D83D0966}">
      <dgm:prSet/>
      <dgm:spPr/>
      <dgm:t>
        <a:bodyPr/>
        <a:lstStyle/>
        <a:p>
          <a:endParaRPr lang="ru-RU"/>
        </a:p>
      </dgm:t>
    </dgm:pt>
    <dgm:pt modelId="{F56B55B1-DD2E-4DCF-A94B-7A1653BE5707}" type="sibTrans" cxnId="{5D55A0D4-611A-4576-9753-3AA6D83D0966}">
      <dgm:prSet/>
      <dgm:spPr/>
      <dgm:t>
        <a:bodyPr/>
        <a:lstStyle/>
        <a:p>
          <a:endParaRPr lang="ru-RU"/>
        </a:p>
      </dgm:t>
    </dgm:pt>
    <dgm:pt modelId="{277251A7-5CAA-4477-AF62-B1DB75A35694}">
      <dgm:prSet/>
      <dgm:spPr/>
      <dgm:t>
        <a:bodyPr/>
        <a:lstStyle/>
        <a:p>
          <a:pPr rtl="0"/>
          <a:r>
            <a:rPr lang="ru-RU" dirty="0" smtClean="0"/>
            <a:t>для 5-го уровня  совершенства – 9-10.</a:t>
          </a:r>
          <a:endParaRPr lang="ru-RU" dirty="0"/>
        </a:p>
      </dgm:t>
    </dgm:pt>
    <dgm:pt modelId="{7E250C15-7694-49FF-B3BE-E46F275DCDBF}" type="parTrans" cxnId="{C60884EE-8E43-473F-AB52-344146E19926}">
      <dgm:prSet/>
      <dgm:spPr/>
      <dgm:t>
        <a:bodyPr/>
        <a:lstStyle/>
        <a:p>
          <a:endParaRPr lang="ru-RU"/>
        </a:p>
      </dgm:t>
    </dgm:pt>
    <dgm:pt modelId="{73CBB343-0995-465A-BC14-258A08C81DA6}" type="sibTrans" cxnId="{C60884EE-8E43-473F-AB52-344146E19926}">
      <dgm:prSet/>
      <dgm:spPr/>
      <dgm:t>
        <a:bodyPr/>
        <a:lstStyle/>
        <a:p>
          <a:endParaRPr lang="ru-RU"/>
        </a:p>
      </dgm:t>
    </dgm:pt>
    <dgm:pt modelId="{7F7E84D5-CA7B-4866-AD67-7C945225E1CB}" type="pres">
      <dgm:prSet presAssocID="{7FB6E5AE-1240-450F-9ABB-AB4224BC5D37}" presName="Name0" presStyleCnt="0">
        <dgm:presLayoutVars>
          <dgm:chMax val="7"/>
          <dgm:dir/>
          <dgm:animLvl val="lvl"/>
          <dgm:resizeHandles val="exact"/>
        </dgm:presLayoutVars>
      </dgm:prSet>
      <dgm:spPr/>
      <dgm:t>
        <a:bodyPr/>
        <a:lstStyle/>
        <a:p>
          <a:endParaRPr lang="ru-RU"/>
        </a:p>
      </dgm:t>
    </dgm:pt>
    <dgm:pt modelId="{DAF04A9C-A453-4230-A20E-36E3D25D8F8E}" type="pres">
      <dgm:prSet presAssocID="{9D7CD18A-9FD7-4A79-9D1F-FF0F3D0EFE41}" presName="circle1" presStyleLbl="node1" presStyleIdx="0" presStyleCnt="5"/>
      <dgm:spPr/>
    </dgm:pt>
    <dgm:pt modelId="{695417E8-0B69-470B-BE11-973F21E03819}" type="pres">
      <dgm:prSet presAssocID="{9D7CD18A-9FD7-4A79-9D1F-FF0F3D0EFE41}" presName="space" presStyleCnt="0"/>
      <dgm:spPr/>
    </dgm:pt>
    <dgm:pt modelId="{117FDC53-B299-4086-B372-972B21868565}" type="pres">
      <dgm:prSet presAssocID="{9D7CD18A-9FD7-4A79-9D1F-FF0F3D0EFE41}" presName="rect1" presStyleLbl="alignAcc1" presStyleIdx="0" presStyleCnt="5"/>
      <dgm:spPr/>
      <dgm:t>
        <a:bodyPr/>
        <a:lstStyle/>
        <a:p>
          <a:endParaRPr lang="ru-RU"/>
        </a:p>
      </dgm:t>
    </dgm:pt>
    <dgm:pt modelId="{DAB19120-5A67-4615-9C2E-6661E185E0EA}" type="pres">
      <dgm:prSet presAssocID="{55BEF721-CCA2-4670-8AA4-89A352C25170}" presName="vertSpace2" presStyleLbl="node1" presStyleIdx="0" presStyleCnt="5"/>
      <dgm:spPr/>
    </dgm:pt>
    <dgm:pt modelId="{C5B18C72-5123-44E7-9F72-EC5BA687E297}" type="pres">
      <dgm:prSet presAssocID="{55BEF721-CCA2-4670-8AA4-89A352C25170}" presName="circle2" presStyleLbl="node1" presStyleIdx="1" presStyleCnt="5"/>
      <dgm:spPr/>
    </dgm:pt>
    <dgm:pt modelId="{134FF8E5-E306-47EB-A3A6-3D417F4BA4B6}" type="pres">
      <dgm:prSet presAssocID="{55BEF721-CCA2-4670-8AA4-89A352C25170}" presName="rect2" presStyleLbl="alignAcc1" presStyleIdx="1" presStyleCnt="5"/>
      <dgm:spPr/>
      <dgm:t>
        <a:bodyPr/>
        <a:lstStyle/>
        <a:p>
          <a:endParaRPr lang="ru-RU"/>
        </a:p>
      </dgm:t>
    </dgm:pt>
    <dgm:pt modelId="{DC890F3D-22D2-4737-8166-BE4F7D4E5A19}" type="pres">
      <dgm:prSet presAssocID="{DAF32439-AB6B-4EE2-A19F-3CC010ED56D6}" presName="vertSpace3" presStyleLbl="node1" presStyleIdx="1" presStyleCnt="5"/>
      <dgm:spPr/>
    </dgm:pt>
    <dgm:pt modelId="{2818CE17-84B1-4880-BB4F-188DC5E4C605}" type="pres">
      <dgm:prSet presAssocID="{DAF32439-AB6B-4EE2-A19F-3CC010ED56D6}" presName="circle3" presStyleLbl="node1" presStyleIdx="2" presStyleCnt="5"/>
      <dgm:spPr/>
    </dgm:pt>
    <dgm:pt modelId="{4F3E3C5C-7EEB-48DA-868C-83EF9D15ECE3}" type="pres">
      <dgm:prSet presAssocID="{DAF32439-AB6B-4EE2-A19F-3CC010ED56D6}" presName="rect3" presStyleLbl="alignAcc1" presStyleIdx="2" presStyleCnt="5"/>
      <dgm:spPr/>
      <dgm:t>
        <a:bodyPr/>
        <a:lstStyle/>
        <a:p>
          <a:endParaRPr lang="ru-RU"/>
        </a:p>
      </dgm:t>
    </dgm:pt>
    <dgm:pt modelId="{770951B5-5F37-4D80-B0C1-4BE9887E3FCB}" type="pres">
      <dgm:prSet presAssocID="{36DE963A-574C-44E5-9B2D-FF1D3DCBF375}" presName="vertSpace4" presStyleLbl="node1" presStyleIdx="2" presStyleCnt="5"/>
      <dgm:spPr/>
    </dgm:pt>
    <dgm:pt modelId="{7F548D04-5F82-4C18-A6FF-0AA25F810B74}" type="pres">
      <dgm:prSet presAssocID="{36DE963A-574C-44E5-9B2D-FF1D3DCBF375}" presName="circle4" presStyleLbl="node1" presStyleIdx="3" presStyleCnt="5"/>
      <dgm:spPr/>
    </dgm:pt>
    <dgm:pt modelId="{81EE9396-6560-4C66-80D4-89764EB7E25F}" type="pres">
      <dgm:prSet presAssocID="{36DE963A-574C-44E5-9B2D-FF1D3DCBF375}" presName="rect4" presStyleLbl="alignAcc1" presStyleIdx="3" presStyleCnt="5"/>
      <dgm:spPr/>
      <dgm:t>
        <a:bodyPr/>
        <a:lstStyle/>
        <a:p>
          <a:endParaRPr lang="ru-RU"/>
        </a:p>
      </dgm:t>
    </dgm:pt>
    <dgm:pt modelId="{3ACEE190-14ED-4CD7-847F-393F6269657B}" type="pres">
      <dgm:prSet presAssocID="{277251A7-5CAA-4477-AF62-B1DB75A35694}" presName="vertSpace5" presStyleLbl="node1" presStyleIdx="3" presStyleCnt="5"/>
      <dgm:spPr/>
    </dgm:pt>
    <dgm:pt modelId="{B50A5064-1E4D-48E2-B354-46EE99BCD14C}" type="pres">
      <dgm:prSet presAssocID="{277251A7-5CAA-4477-AF62-B1DB75A35694}" presName="circle5" presStyleLbl="node1" presStyleIdx="4" presStyleCnt="5"/>
      <dgm:spPr/>
    </dgm:pt>
    <dgm:pt modelId="{E09E0EE6-BDEA-42EA-8900-8695B9A07342}" type="pres">
      <dgm:prSet presAssocID="{277251A7-5CAA-4477-AF62-B1DB75A35694}" presName="rect5" presStyleLbl="alignAcc1" presStyleIdx="4" presStyleCnt="5"/>
      <dgm:spPr/>
      <dgm:t>
        <a:bodyPr/>
        <a:lstStyle/>
        <a:p>
          <a:endParaRPr lang="ru-RU"/>
        </a:p>
      </dgm:t>
    </dgm:pt>
    <dgm:pt modelId="{66F0BC59-95E3-498E-A947-B1767F995F32}" type="pres">
      <dgm:prSet presAssocID="{9D7CD18A-9FD7-4A79-9D1F-FF0F3D0EFE41}" presName="rect1ParTxNoCh" presStyleLbl="alignAcc1" presStyleIdx="4" presStyleCnt="5">
        <dgm:presLayoutVars>
          <dgm:chMax val="1"/>
          <dgm:bulletEnabled val="1"/>
        </dgm:presLayoutVars>
      </dgm:prSet>
      <dgm:spPr/>
      <dgm:t>
        <a:bodyPr/>
        <a:lstStyle/>
        <a:p>
          <a:endParaRPr lang="ru-RU"/>
        </a:p>
      </dgm:t>
    </dgm:pt>
    <dgm:pt modelId="{D6F13F61-C0C8-4901-B859-0D2DFA4A5117}" type="pres">
      <dgm:prSet presAssocID="{55BEF721-CCA2-4670-8AA4-89A352C25170}" presName="rect2ParTxNoCh" presStyleLbl="alignAcc1" presStyleIdx="4" presStyleCnt="5">
        <dgm:presLayoutVars>
          <dgm:chMax val="1"/>
          <dgm:bulletEnabled val="1"/>
        </dgm:presLayoutVars>
      </dgm:prSet>
      <dgm:spPr/>
      <dgm:t>
        <a:bodyPr/>
        <a:lstStyle/>
        <a:p>
          <a:endParaRPr lang="ru-RU"/>
        </a:p>
      </dgm:t>
    </dgm:pt>
    <dgm:pt modelId="{72997A0E-91BE-457E-9E67-48B525379BCB}" type="pres">
      <dgm:prSet presAssocID="{DAF32439-AB6B-4EE2-A19F-3CC010ED56D6}" presName="rect3ParTxNoCh" presStyleLbl="alignAcc1" presStyleIdx="4" presStyleCnt="5">
        <dgm:presLayoutVars>
          <dgm:chMax val="1"/>
          <dgm:bulletEnabled val="1"/>
        </dgm:presLayoutVars>
      </dgm:prSet>
      <dgm:spPr/>
      <dgm:t>
        <a:bodyPr/>
        <a:lstStyle/>
        <a:p>
          <a:endParaRPr lang="ru-RU"/>
        </a:p>
      </dgm:t>
    </dgm:pt>
    <dgm:pt modelId="{044760D9-0212-4994-941A-075714B618DC}" type="pres">
      <dgm:prSet presAssocID="{36DE963A-574C-44E5-9B2D-FF1D3DCBF375}" presName="rect4ParTxNoCh" presStyleLbl="alignAcc1" presStyleIdx="4" presStyleCnt="5">
        <dgm:presLayoutVars>
          <dgm:chMax val="1"/>
          <dgm:bulletEnabled val="1"/>
        </dgm:presLayoutVars>
      </dgm:prSet>
      <dgm:spPr/>
      <dgm:t>
        <a:bodyPr/>
        <a:lstStyle/>
        <a:p>
          <a:endParaRPr lang="ru-RU"/>
        </a:p>
      </dgm:t>
    </dgm:pt>
    <dgm:pt modelId="{D05B0766-F3A8-4670-992B-76F0666A7058}" type="pres">
      <dgm:prSet presAssocID="{277251A7-5CAA-4477-AF62-B1DB75A35694}" presName="rect5ParTxNoCh" presStyleLbl="alignAcc1" presStyleIdx="4" presStyleCnt="5">
        <dgm:presLayoutVars>
          <dgm:chMax val="1"/>
          <dgm:bulletEnabled val="1"/>
        </dgm:presLayoutVars>
      </dgm:prSet>
      <dgm:spPr/>
      <dgm:t>
        <a:bodyPr/>
        <a:lstStyle/>
        <a:p>
          <a:endParaRPr lang="ru-RU"/>
        </a:p>
      </dgm:t>
    </dgm:pt>
  </dgm:ptLst>
  <dgm:cxnLst>
    <dgm:cxn modelId="{B068C6E2-9EFE-4477-BE86-062B8976EB17}" type="presOf" srcId="{9D7CD18A-9FD7-4A79-9D1F-FF0F3D0EFE41}" destId="{117FDC53-B299-4086-B372-972B21868565}" srcOrd="0" destOrd="0" presId="urn:microsoft.com/office/officeart/2005/8/layout/target3"/>
    <dgm:cxn modelId="{DBE04702-309C-4754-A71E-8C1387AAC1E0}" srcId="{7FB6E5AE-1240-450F-9ABB-AB4224BC5D37}" destId="{DAF32439-AB6B-4EE2-A19F-3CC010ED56D6}" srcOrd="2" destOrd="0" parTransId="{A241FFF0-9001-47C6-9610-C3098BC63151}" sibTransId="{F09DE873-785C-4F98-A802-82780E1EAB65}"/>
    <dgm:cxn modelId="{FA7C8CD5-C58E-44BD-90BD-1EA5A22D2952}" type="presOf" srcId="{36DE963A-574C-44E5-9B2D-FF1D3DCBF375}" destId="{81EE9396-6560-4C66-80D4-89764EB7E25F}" srcOrd="0" destOrd="0" presId="urn:microsoft.com/office/officeart/2005/8/layout/target3"/>
    <dgm:cxn modelId="{55A8E5E6-5C7E-4382-BC68-8F560480166A}" type="presOf" srcId="{DAF32439-AB6B-4EE2-A19F-3CC010ED56D6}" destId="{72997A0E-91BE-457E-9E67-48B525379BCB}" srcOrd="1" destOrd="0" presId="urn:microsoft.com/office/officeart/2005/8/layout/target3"/>
    <dgm:cxn modelId="{D634C3E5-2EFC-4002-AF74-C9F0E4FB9FAB}" srcId="{7FB6E5AE-1240-450F-9ABB-AB4224BC5D37}" destId="{9D7CD18A-9FD7-4A79-9D1F-FF0F3D0EFE41}" srcOrd="0" destOrd="0" parTransId="{BF4EC7CF-6D5A-4BB0-B5B8-B4BCE9CB0505}" sibTransId="{A1408C3B-AFB1-45CB-A179-275C2418A146}"/>
    <dgm:cxn modelId="{2B7BB919-CA0D-4AFF-9647-6D69C1A8856B}" type="presOf" srcId="{55BEF721-CCA2-4670-8AA4-89A352C25170}" destId="{134FF8E5-E306-47EB-A3A6-3D417F4BA4B6}" srcOrd="0" destOrd="0" presId="urn:microsoft.com/office/officeart/2005/8/layout/target3"/>
    <dgm:cxn modelId="{3A72E92B-D885-4BE5-B521-65D73AE8B662}" srcId="{7FB6E5AE-1240-450F-9ABB-AB4224BC5D37}" destId="{55BEF721-CCA2-4670-8AA4-89A352C25170}" srcOrd="1" destOrd="0" parTransId="{AF87FBBC-0D4A-4886-A117-EDFAE77FA0DB}" sibTransId="{1ADFB77E-0116-4BB3-A734-D880747A182D}"/>
    <dgm:cxn modelId="{0D05AAC8-731C-480F-8CB1-5E2AEEE63C21}" type="presOf" srcId="{DAF32439-AB6B-4EE2-A19F-3CC010ED56D6}" destId="{4F3E3C5C-7EEB-48DA-868C-83EF9D15ECE3}" srcOrd="0" destOrd="0" presId="urn:microsoft.com/office/officeart/2005/8/layout/target3"/>
    <dgm:cxn modelId="{5C31CBC1-855F-420B-A69C-FF9DB38364DB}" type="presOf" srcId="{7FB6E5AE-1240-450F-9ABB-AB4224BC5D37}" destId="{7F7E84D5-CA7B-4866-AD67-7C945225E1CB}" srcOrd="0" destOrd="0" presId="urn:microsoft.com/office/officeart/2005/8/layout/target3"/>
    <dgm:cxn modelId="{E4219E45-0E38-43BC-913E-480A161D10BE}" type="presOf" srcId="{36DE963A-574C-44E5-9B2D-FF1D3DCBF375}" destId="{044760D9-0212-4994-941A-075714B618DC}" srcOrd="1" destOrd="0" presId="urn:microsoft.com/office/officeart/2005/8/layout/target3"/>
    <dgm:cxn modelId="{C60884EE-8E43-473F-AB52-344146E19926}" srcId="{7FB6E5AE-1240-450F-9ABB-AB4224BC5D37}" destId="{277251A7-5CAA-4477-AF62-B1DB75A35694}" srcOrd="4" destOrd="0" parTransId="{7E250C15-7694-49FF-B3BE-E46F275DCDBF}" sibTransId="{73CBB343-0995-465A-BC14-258A08C81DA6}"/>
    <dgm:cxn modelId="{5D55A0D4-611A-4576-9753-3AA6D83D0966}" srcId="{7FB6E5AE-1240-450F-9ABB-AB4224BC5D37}" destId="{36DE963A-574C-44E5-9B2D-FF1D3DCBF375}" srcOrd="3" destOrd="0" parTransId="{EED765E4-9755-4D19-A62D-46B3A2F1B1BB}" sibTransId="{F56B55B1-DD2E-4DCF-A94B-7A1653BE5707}"/>
    <dgm:cxn modelId="{F6D28ECD-7684-4435-B2F5-3C37F5FAB97D}" type="presOf" srcId="{277251A7-5CAA-4477-AF62-B1DB75A35694}" destId="{E09E0EE6-BDEA-42EA-8900-8695B9A07342}" srcOrd="0" destOrd="0" presId="urn:microsoft.com/office/officeart/2005/8/layout/target3"/>
    <dgm:cxn modelId="{267A2C1D-2E91-40EA-BD60-17D8D3336D4D}" type="presOf" srcId="{55BEF721-CCA2-4670-8AA4-89A352C25170}" destId="{D6F13F61-C0C8-4901-B859-0D2DFA4A5117}" srcOrd="1" destOrd="0" presId="urn:microsoft.com/office/officeart/2005/8/layout/target3"/>
    <dgm:cxn modelId="{5BD5A706-7234-4B6D-BF9E-4BC9CAF1B81C}" type="presOf" srcId="{277251A7-5CAA-4477-AF62-B1DB75A35694}" destId="{D05B0766-F3A8-4670-992B-76F0666A7058}" srcOrd="1" destOrd="0" presId="urn:microsoft.com/office/officeart/2005/8/layout/target3"/>
    <dgm:cxn modelId="{A4A744A5-8109-4504-9F68-87653074DBBA}" type="presOf" srcId="{9D7CD18A-9FD7-4A79-9D1F-FF0F3D0EFE41}" destId="{66F0BC59-95E3-498E-A947-B1767F995F32}" srcOrd="1" destOrd="0" presId="urn:microsoft.com/office/officeart/2005/8/layout/target3"/>
    <dgm:cxn modelId="{2A2BA894-7F77-4ABA-8F83-94BDD250D827}" type="presParOf" srcId="{7F7E84D5-CA7B-4866-AD67-7C945225E1CB}" destId="{DAF04A9C-A453-4230-A20E-36E3D25D8F8E}" srcOrd="0" destOrd="0" presId="urn:microsoft.com/office/officeart/2005/8/layout/target3"/>
    <dgm:cxn modelId="{90CA97A6-3AEA-400E-8703-EEB7F5981F51}" type="presParOf" srcId="{7F7E84D5-CA7B-4866-AD67-7C945225E1CB}" destId="{695417E8-0B69-470B-BE11-973F21E03819}" srcOrd="1" destOrd="0" presId="urn:microsoft.com/office/officeart/2005/8/layout/target3"/>
    <dgm:cxn modelId="{F796A716-BCE5-4BCE-A46C-1FFC1DFFFE1F}" type="presParOf" srcId="{7F7E84D5-CA7B-4866-AD67-7C945225E1CB}" destId="{117FDC53-B299-4086-B372-972B21868565}" srcOrd="2" destOrd="0" presId="urn:microsoft.com/office/officeart/2005/8/layout/target3"/>
    <dgm:cxn modelId="{B7AA3062-2B51-4BF8-8C74-B7FEF44BFF7A}" type="presParOf" srcId="{7F7E84D5-CA7B-4866-AD67-7C945225E1CB}" destId="{DAB19120-5A67-4615-9C2E-6661E185E0EA}" srcOrd="3" destOrd="0" presId="urn:microsoft.com/office/officeart/2005/8/layout/target3"/>
    <dgm:cxn modelId="{EDE48A29-0892-4601-B822-12F6EA70FDCF}" type="presParOf" srcId="{7F7E84D5-CA7B-4866-AD67-7C945225E1CB}" destId="{C5B18C72-5123-44E7-9F72-EC5BA687E297}" srcOrd="4" destOrd="0" presId="urn:microsoft.com/office/officeart/2005/8/layout/target3"/>
    <dgm:cxn modelId="{5E4557C9-C9A3-4850-B263-8B0AB828197C}" type="presParOf" srcId="{7F7E84D5-CA7B-4866-AD67-7C945225E1CB}" destId="{134FF8E5-E306-47EB-A3A6-3D417F4BA4B6}" srcOrd="5" destOrd="0" presId="urn:microsoft.com/office/officeart/2005/8/layout/target3"/>
    <dgm:cxn modelId="{B301B6C7-0C56-4740-B640-636C78BCDC75}" type="presParOf" srcId="{7F7E84D5-CA7B-4866-AD67-7C945225E1CB}" destId="{DC890F3D-22D2-4737-8166-BE4F7D4E5A19}" srcOrd="6" destOrd="0" presId="urn:microsoft.com/office/officeart/2005/8/layout/target3"/>
    <dgm:cxn modelId="{E47EF8CF-C639-4B18-885F-17AE26DF32A2}" type="presParOf" srcId="{7F7E84D5-CA7B-4866-AD67-7C945225E1CB}" destId="{2818CE17-84B1-4880-BB4F-188DC5E4C605}" srcOrd="7" destOrd="0" presId="urn:microsoft.com/office/officeart/2005/8/layout/target3"/>
    <dgm:cxn modelId="{3CBACB83-7B69-4910-ADDB-FE7D82F58E02}" type="presParOf" srcId="{7F7E84D5-CA7B-4866-AD67-7C945225E1CB}" destId="{4F3E3C5C-7EEB-48DA-868C-83EF9D15ECE3}" srcOrd="8" destOrd="0" presId="urn:microsoft.com/office/officeart/2005/8/layout/target3"/>
    <dgm:cxn modelId="{9DFC681E-200E-408E-9B4F-65A69FF65B36}" type="presParOf" srcId="{7F7E84D5-CA7B-4866-AD67-7C945225E1CB}" destId="{770951B5-5F37-4D80-B0C1-4BE9887E3FCB}" srcOrd="9" destOrd="0" presId="urn:microsoft.com/office/officeart/2005/8/layout/target3"/>
    <dgm:cxn modelId="{1575700C-3B17-4181-B7EE-C837EBE19D5D}" type="presParOf" srcId="{7F7E84D5-CA7B-4866-AD67-7C945225E1CB}" destId="{7F548D04-5F82-4C18-A6FF-0AA25F810B74}" srcOrd="10" destOrd="0" presId="urn:microsoft.com/office/officeart/2005/8/layout/target3"/>
    <dgm:cxn modelId="{FAEF35EB-D2DD-45CB-97E8-6F7A6D1395A9}" type="presParOf" srcId="{7F7E84D5-CA7B-4866-AD67-7C945225E1CB}" destId="{81EE9396-6560-4C66-80D4-89764EB7E25F}" srcOrd="11" destOrd="0" presId="urn:microsoft.com/office/officeart/2005/8/layout/target3"/>
    <dgm:cxn modelId="{F62A6C5B-8786-4408-B6AB-2BF8492FAEB0}" type="presParOf" srcId="{7F7E84D5-CA7B-4866-AD67-7C945225E1CB}" destId="{3ACEE190-14ED-4CD7-847F-393F6269657B}" srcOrd="12" destOrd="0" presId="urn:microsoft.com/office/officeart/2005/8/layout/target3"/>
    <dgm:cxn modelId="{2077045E-990F-4384-ACBE-3DB0221A6986}" type="presParOf" srcId="{7F7E84D5-CA7B-4866-AD67-7C945225E1CB}" destId="{B50A5064-1E4D-48E2-B354-46EE99BCD14C}" srcOrd="13" destOrd="0" presId="urn:microsoft.com/office/officeart/2005/8/layout/target3"/>
    <dgm:cxn modelId="{9C7DC373-343A-40E1-A532-1DC25750D394}" type="presParOf" srcId="{7F7E84D5-CA7B-4866-AD67-7C945225E1CB}" destId="{E09E0EE6-BDEA-42EA-8900-8695B9A07342}" srcOrd="14" destOrd="0" presId="urn:microsoft.com/office/officeart/2005/8/layout/target3"/>
    <dgm:cxn modelId="{17B89A15-9E95-463B-BC3B-4040C26D429A}" type="presParOf" srcId="{7F7E84D5-CA7B-4866-AD67-7C945225E1CB}" destId="{66F0BC59-95E3-498E-A947-B1767F995F32}" srcOrd="15" destOrd="0" presId="urn:microsoft.com/office/officeart/2005/8/layout/target3"/>
    <dgm:cxn modelId="{DEAFC23A-20DD-4D0D-BD00-FF17C76555DC}" type="presParOf" srcId="{7F7E84D5-CA7B-4866-AD67-7C945225E1CB}" destId="{D6F13F61-C0C8-4901-B859-0D2DFA4A5117}" srcOrd="16" destOrd="0" presId="urn:microsoft.com/office/officeart/2005/8/layout/target3"/>
    <dgm:cxn modelId="{AA12B008-14B8-4680-A49D-AB61E2F02ACF}" type="presParOf" srcId="{7F7E84D5-CA7B-4866-AD67-7C945225E1CB}" destId="{72997A0E-91BE-457E-9E67-48B525379BCB}" srcOrd="17" destOrd="0" presId="urn:microsoft.com/office/officeart/2005/8/layout/target3"/>
    <dgm:cxn modelId="{8F6EBA48-628A-4726-9600-A1B224FF0E6C}" type="presParOf" srcId="{7F7E84D5-CA7B-4866-AD67-7C945225E1CB}" destId="{044760D9-0212-4994-941A-075714B618DC}" srcOrd="18" destOrd="0" presId="urn:microsoft.com/office/officeart/2005/8/layout/target3"/>
    <dgm:cxn modelId="{5F5FCCE4-3747-42B4-8737-11A415D7BBE2}" type="presParOf" srcId="{7F7E84D5-CA7B-4866-AD67-7C945225E1CB}" destId="{D05B0766-F3A8-4670-992B-76F0666A7058}" srcOrd="19" destOrd="0" presId="urn:microsoft.com/office/officeart/2005/8/layout/target3"/>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84E22A3A-77C5-45CD-998A-1DBD105F83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5CFEE24-E11F-49EE-A9B1-677DC8F9CF32}">
      <dgm:prSet/>
      <dgm:spPr/>
      <dgm:t>
        <a:bodyPr/>
        <a:lstStyle/>
        <a:p>
          <a:pPr rtl="0"/>
          <a:r>
            <a:rPr lang="ru-RU" b="1" dirty="0" smtClean="0"/>
            <a:t>Самооценка -</a:t>
          </a:r>
          <a:endParaRPr lang="ru-RU" dirty="0"/>
        </a:p>
      </dgm:t>
    </dgm:pt>
    <dgm:pt modelId="{30B26D77-C564-4E5B-97A0-8639504B9ADF}" type="parTrans" cxnId="{E34FB86E-0B3D-4E67-A33A-FDD8E2AB3D91}">
      <dgm:prSet/>
      <dgm:spPr/>
      <dgm:t>
        <a:bodyPr/>
        <a:lstStyle/>
        <a:p>
          <a:endParaRPr lang="ru-RU"/>
        </a:p>
      </dgm:t>
    </dgm:pt>
    <dgm:pt modelId="{F3909813-B551-4FCD-8180-E5D1D0F69EE2}" type="sibTrans" cxnId="{E34FB86E-0B3D-4E67-A33A-FDD8E2AB3D91}">
      <dgm:prSet/>
      <dgm:spPr/>
      <dgm:t>
        <a:bodyPr/>
        <a:lstStyle/>
        <a:p>
          <a:endParaRPr lang="ru-RU"/>
        </a:p>
      </dgm:t>
    </dgm:pt>
    <dgm:pt modelId="{D5866BFE-AE03-46C2-84D7-BC682B95F42A}" type="pres">
      <dgm:prSet presAssocID="{84E22A3A-77C5-45CD-998A-1DBD105F83C0}" presName="linear" presStyleCnt="0">
        <dgm:presLayoutVars>
          <dgm:animLvl val="lvl"/>
          <dgm:resizeHandles val="exact"/>
        </dgm:presLayoutVars>
      </dgm:prSet>
      <dgm:spPr/>
      <dgm:t>
        <a:bodyPr/>
        <a:lstStyle/>
        <a:p>
          <a:endParaRPr lang="ru-RU"/>
        </a:p>
      </dgm:t>
    </dgm:pt>
    <dgm:pt modelId="{54AC91CB-A8E2-44A5-92E2-2C3F01598D87}" type="pres">
      <dgm:prSet presAssocID="{A5CFEE24-E11F-49EE-A9B1-677DC8F9CF32}" presName="parentText" presStyleLbl="node1" presStyleIdx="0" presStyleCnt="1">
        <dgm:presLayoutVars>
          <dgm:chMax val="0"/>
          <dgm:bulletEnabled val="1"/>
        </dgm:presLayoutVars>
      </dgm:prSet>
      <dgm:spPr/>
      <dgm:t>
        <a:bodyPr/>
        <a:lstStyle/>
        <a:p>
          <a:endParaRPr lang="ru-RU"/>
        </a:p>
      </dgm:t>
    </dgm:pt>
  </dgm:ptLst>
  <dgm:cxnLst>
    <dgm:cxn modelId="{8B64E3D4-F4AA-4AD5-AAE0-279DEEAEA17C}" type="presOf" srcId="{84E22A3A-77C5-45CD-998A-1DBD105F83C0}" destId="{D5866BFE-AE03-46C2-84D7-BC682B95F42A}" srcOrd="0" destOrd="0" presId="urn:microsoft.com/office/officeart/2005/8/layout/vList2"/>
    <dgm:cxn modelId="{C67E83A4-355C-4131-AB37-AEA4B5924676}" type="presOf" srcId="{A5CFEE24-E11F-49EE-A9B1-677DC8F9CF32}" destId="{54AC91CB-A8E2-44A5-92E2-2C3F01598D87}" srcOrd="0" destOrd="0" presId="urn:microsoft.com/office/officeart/2005/8/layout/vList2"/>
    <dgm:cxn modelId="{E34FB86E-0B3D-4E67-A33A-FDD8E2AB3D91}" srcId="{84E22A3A-77C5-45CD-998A-1DBD105F83C0}" destId="{A5CFEE24-E11F-49EE-A9B1-677DC8F9CF32}" srcOrd="0" destOrd="0" parTransId="{30B26D77-C564-4E5B-97A0-8639504B9ADF}" sibTransId="{F3909813-B551-4FCD-8180-E5D1D0F69EE2}"/>
    <dgm:cxn modelId="{E3A296DB-CB42-4A64-9E61-7277DF66681E}" type="presParOf" srcId="{D5866BFE-AE03-46C2-84D7-BC682B95F42A}" destId="{54AC91CB-A8E2-44A5-92E2-2C3F01598D87}" srcOrd="0" destOrd="0" presId="urn:microsoft.com/office/officeart/2005/8/layout/vList2"/>
  </dgm:cxnLst>
  <dgm:bg/>
  <dgm:whole/>
  <dgm:extLst>
    <a:ext uri="http://schemas.microsoft.com/office/drawing/2008/diagram"/>
  </dgm:extLst>
</dgm:dataModel>
</file>

<file path=ppt/diagrams/data40.xml><?xml version="1.0" encoding="utf-8"?>
<dgm:dataModel xmlns:dgm="http://schemas.openxmlformats.org/drawingml/2006/diagram" xmlns:a="http://schemas.openxmlformats.org/drawingml/2006/main">
  <dgm:ptLst>
    <dgm:pt modelId="{A620D466-04FF-4667-BF6E-4D82819A7D1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71CF26D7-609D-44A3-AF78-485CF769CE17}">
      <dgm:prSet/>
      <dgm:spPr/>
      <dgm:t>
        <a:bodyPr/>
        <a:lstStyle/>
        <a:p>
          <a:pPr rtl="0"/>
          <a:r>
            <a:rPr lang="ru-RU" b="1" i="1" dirty="0" smtClean="0">
              <a:solidFill>
                <a:srgbClr val="800000"/>
              </a:solidFill>
            </a:rPr>
            <a:t>Расчет «уровней совершенства» критериев Модели, построение лепестковой диаграммы.</a:t>
          </a:r>
          <a:r>
            <a:rPr lang="ru-RU" dirty="0" smtClean="0"/>
            <a:t/>
          </a:r>
          <a:br>
            <a:rPr lang="ru-RU" dirty="0" smtClean="0"/>
          </a:br>
          <a:endParaRPr lang="ru-RU" dirty="0"/>
        </a:p>
      </dgm:t>
    </dgm:pt>
    <dgm:pt modelId="{106B1738-096D-4DDA-868D-1499899747EA}" type="parTrans" cxnId="{B06CA488-1BED-4455-9741-6973E386979F}">
      <dgm:prSet/>
      <dgm:spPr/>
      <dgm:t>
        <a:bodyPr/>
        <a:lstStyle/>
        <a:p>
          <a:endParaRPr lang="ru-RU"/>
        </a:p>
      </dgm:t>
    </dgm:pt>
    <dgm:pt modelId="{F3BE6841-7CD4-4503-A1B2-90C5506646A8}" type="sibTrans" cxnId="{B06CA488-1BED-4455-9741-6973E386979F}">
      <dgm:prSet/>
      <dgm:spPr/>
      <dgm:t>
        <a:bodyPr/>
        <a:lstStyle/>
        <a:p>
          <a:endParaRPr lang="ru-RU"/>
        </a:p>
      </dgm:t>
    </dgm:pt>
    <dgm:pt modelId="{4ED4C733-6D2F-4839-8BF4-D95DA2D186F9}" type="pres">
      <dgm:prSet presAssocID="{A620D466-04FF-4667-BF6E-4D82819A7D19}" presName="Name0" presStyleCnt="0">
        <dgm:presLayoutVars>
          <dgm:chMax val="7"/>
          <dgm:dir/>
          <dgm:animLvl val="lvl"/>
          <dgm:resizeHandles val="exact"/>
        </dgm:presLayoutVars>
      </dgm:prSet>
      <dgm:spPr/>
      <dgm:t>
        <a:bodyPr/>
        <a:lstStyle/>
        <a:p>
          <a:endParaRPr lang="ru-RU"/>
        </a:p>
      </dgm:t>
    </dgm:pt>
    <dgm:pt modelId="{E9D6A8BF-6FCF-4A4D-A1B4-CE758DBC77F3}" type="pres">
      <dgm:prSet presAssocID="{71CF26D7-609D-44A3-AF78-485CF769CE17}" presName="circle1" presStyleLbl="node1" presStyleIdx="0" presStyleCnt="1"/>
      <dgm:spPr/>
    </dgm:pt>
    <dgm:pt modelId="{0B14C2F3-1D4D-4A44-969C-C37F2842AB65}" type="pres">
      <dgm:prSet presAssocID="{71CF26D7-609D-44A3-AF78-485CF769CE17}" presName="space" presStyleCnt="0"/>
      <dgm:spPr/>
    </dgm:pt>
    <dgm:pt modelId="{31FCB9CD-0832-4996-A69D-51C865664227}" type="pres">
      <dgm:prSet presAssocID="{71CF26D7-609D-44A3-AF78-485CF769CE17}" presName="rect1" presStyleLbl="alignAcc1" presStyleIdx="0" presStyleCnt="1"/>
      <dgm:spPr/>
      <dgm:t>
        <a:bodyPr/>
        <a:lstStyle/>
        <a:p>
          <a:endParaRPr lang="ru-RU"/>
        </a:p>
      </dgm:t>
    </dgm:pt>
    <dgm:pt modelId="{DBAE2608-58C9-4C35-9F38-2F026CCD4609}" type="pres">
      <dgm:prSet presAssocID="{71CF26D7-609D-44A3-AF78-485CF769CE17}" presName="rect1ParTxNoCh" presStyleLbl="alignAcc1" presStyleIdx="0" presStyleCnt="1">
        <dgm:presLayoutVars>
          <dgm:chMax val="1"/>
          <dgm:bulletEnabled val="1"/>
        </dgm:presLayoutVars>
      </dgm:prSet>
      <dgm:spPr/>
      <dgm:t>
        <a:bodyPr/>
        <a:lstStyle/>
        <a:p>
          <a:endParaRPr lang="ru-RU"/>
        </a:p>
      </dgm:t>
    </dgm:pt>
  </dgm:ptLst>
  <dgm:cxnLst>
    <dgm:cxn modelId="{9991956D-F1ED-49AB-A669-E003F2FB6AD9}" type="presOf" srcId="{71CF26D7-609D-44A3-AF78-485CF769CE17}" destId="{31FCB9CD-0832-4996-A69D-51C865664227}" srcOrd="0" destOrd="0" presId="urn:microsoft.com/office/officeart/2005/8/layout/target3"/>
    <dgm:cxn modelId="{A75A91EB-01B5-47E2-B23D-7F4A15F69FD7}" type="presOf" srcId="{A620D466-04FF-4667-BF6E-4D82819A7D19}" destId="{4ED4C733-6D2F-4839-8BF4-D95DA2D186F9}" srcOrd="0" destOrd="0" presId="urn:microsoft.com/office/officeart/2005/8/layout/target3"/>
    <dgm:cxn modelId="{B06CA488-1BED-4455-9741-6973E386979F}" srcId="{A620D466-04FF-4667-BF6E-4D82819A7D19}" destId="{71CF26D7-609D-44A3-AF78-485CF769CE17}" srcOrd="0" destOrd="0" parTransId="{106B1738-096D-4DDA-868D-1499899747EA}" sibTransId="{F3BE6841-7CD4-4503-A1B2-90C5506646A8}"/>
    <dgm:cxn modelId="{0CC22382-C74B-41F3-A8EA-5D39707BBF1C}" type="presOf" srcId="{71CF26D7-609D-44A3-AF78-485CF769CE17}" destId="{DBAE2608-58C9-4C35-9F38-2F026CCD4609}" srcOrd="1" destOrd="0" presId="urn:microsoft.com/office/officeart/2005/8/layout/target3"/>
    <dgm:cxn modelId="{A4FD24F1-B33A-4A06-8482-47E150E0499F}" type="presParOf" srcId="{4ED4C733-6D2F-4839-8BF4-D95DA2D186F9}" destId="{E9D6A8BF-6FCF-4A4D-A1B4-CE758DBC77F3}" srcOrd="0" destOrd="0" presId="urn:microsoft.com/office/officeart/2005/8/layout/target3"/>
    <dgm:cxn modelId="{049FAB21-C520-43F3-956B-8DC5A2FE553D}" type="presParOf" srcId="{4ED4C733-6D2F-4839-8BF4-D95DA2D186F9}" destId="{0B14C2F3-1D4D-4A44-969C-C37F2842AB65}" srcOrd="1" destOrd="0" presId="urn:microsoft.com/office/officeart/2005/8/layout/target3"/>
    <dgm:cxn modelId="{25A5CA36-318D-4361-878A-23C706160753}" type="presParOf" srcId="{4ED4C733-6D2F-4839-8BF4-D95DA2D186F9}" destId="{31FCB9CD-0832-4996-A69D-51C865664227}" srcOrd="2" destOrd="0" presId="urn:microsoft.com/office/officeart/2005/8/layout/target3"/>
    <dgm:cxn modelId="{89C938D2-4997-4917-BE0F-BD2B9AB73812}" type="presParOf" srcId="{4ED4C733-6D2F-4839-8BF4-D95DA2D186F9}" destId="{DBAE2608-58C9-4C35-9F38-2F026CCD4609}" srcOrd="3" destOrd="0" presId="urn:microsoft.com/office/officeart/2005/8/layout/target3"/>
  </dgm:cxnLst>
  <dgm:bg/>
  <dgm:whole/>
  <dgm:extLst>
    <a:ext uri="http://schemas.microsoft.com/office/drawing/2008/diagram"/>
  </dgm:extLst>
</dgm:dataModel>
</file>

<file path=ppt/diagrams/data41.xml><?xml version="1.0" encoding="utf-8"?>
<dgm:dataModel xmlns:dgm="http://schemas.openxmlformats.org/drawingml/2006/diagram" xmlns:a="http://schemas.openxmlformats.org/drawingml/2006/main">
  <dgm:ptLst>
    <dgm:pt modelId="{A41A1A4C-8B9B-4A6C-A663-8E7C8F1B94E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3778C8B4-4F9F-4595-8445-2A6DD56345B9}">
      <dgm:prSet/>
      <dgm:spPr/>
      <dgm:t>
        <a:bodyPr/>
        <a:lstStyle/>
        <a:p>
          <a:pPr rtl="0"/>
          <a:r>
            <a:rPr lang="ru-RU" b="1" i="1" dirty="0" smtClean="0">
              <a:solidFill>
                <a:srgbClr val="800000"/>
              </a:solidFill>
            </a:rPr>
            <a:t>Построение лепестковой диаграммы.</a:t>
          </a:r>
          <a:endParaRPr lang="ru-RU" b="1" i="1" dirty="0">
            <a:solidFill>
              <a:srgbClr val="800000"/>
            </a:solidFill>
          </a:endParaRPr>
        </a:p>
      </dgm:t>
    </dgm:pt>
    <dgm:pt modelId="{A6839B1B-4D61-44DE-B071-D423CC9BD76E}" type="parTrans" cxnId="{58925E34-2BA7-4430-BAC1-E079D8FB3965}">
      <dgm:prSet/>
      <dgm:spPr/>
      <dgm:t>
        <a:bodyPr/>
        <a:lstStyle/>
        <a:p>
          <a:endParaRPr lang="ru-RU"/>
        </a:p>
      </dgm:t>
    </dgm:pt>
    <dgm:pt modelId="{0DEEC8D5-AD3B-4B62-B9E7-3A0804AADBC0}" type="sibTrans" cxnId="{58925E34-2BA7-4430-BAC1-E079D8FB3965}">
      <dgm:prSet/>
      <dgm:spPr/>
      <dgm:t>
        <a:bodyPr/>
        <a:lstStyle/>
        <a:p>
          <a:endParaRPr lang="ru-RU"/>
        </a:p>
      </dgm:t>
    </dgm:pt>
    <dgm:pt modelId="{833B7CE3-D3F8-4588-B03F-4347F8399174}" type="pres">
      <dgm:prSet presAssocID="{A41A1A4C-8B9B-4A6C-A663-8E7C8F1B94E5}" presName="Name0" presStyleCnt="0">
        <dgm:presLayoutVars>
          <dgm:chMax val="7"/>
          <dgm:dir/>
          <dgm:animLvl val="lvl"/>
          <dgm:resizeHandles val="exact"/>
        </dgm:presLayoutVars>
      </dgm:prSet>
      <dgm:spPr/>
      <dgm:t>
        <a:bodyPr/>
        <a:lstStyle/>
        <a:p>
          <a:endParaRPr lang="ru-RU"/>
        </a:p>
      </dgm:t>
    </dgm:pt>
    <dgm:pt modelId="{FE66F530-1E66-4D78-B54F-041025A6C69C}" type="pres">
      <dgm:prSet presAssocID="{3778C8B4-4F9F-4595-8445-2A6DD56345B9}" presName="circle1" presStyleLbl="node1" presStyleIdx="0" presStyleCnt="1"/>
      <dgm:spPr/>
    </dgm:pt>
    <dgm:pt modelId="{090F4EF1-34D5-4DAC-BD3A-D9A0B0EFABB1}" type="pres">
      <dgm:prSet presAssocID="{3778C8B4-4F9F-4595-8445-2A6DD56345B9}" presName="space" presStyleCnt="0"/>
      <dgm:spPr/>
    </dgm:pt>
    <dgm:pt modelId="{E9139F7B-9DFE-47BD-8B7C-8E272B4A3D29}" type="pres">
      <dgm:prSet presAssocID="{3778C8B4-4F9F-4595-8445-2A6DD56345B9}" presName="rect1" presStyleLbl="alignAcc1" presStyleIdx="0" presStyleCnt="1"/>
      <dgm:spPr/>
      <dgm:t>
        <a:bodyPr/>
        <a:lstStyle/>
        <a:p>
          <a:endParaRPr lang="ru-RU"/>
        </a:p>
      </dgm:t>
    </dgm:pt>
    <dgm:pt modelId="{78D90562-208E-4533-A7D6-8D69790B7602}" type="pres">
      <dgm:prSet presAssocID="{3778C8B4-4F9F-4595-8445-2A6DD56345B9}" presName="rect1ParTxNoCh" presStyleLbl="alignAcc1" presStyleIdx="0" presStyleCnt="1">
        <dgm:presLayoutVars>
          <dgm:chMax val="1"/>
          <dgm:bulletEnabled val="1"/>
        </dgm:presLayoutVars>
      </dgm:prSet>
      <dgm:spPr/>
      <dgm:t>
        <a:bodyPr/>
        <a:lstStyle/>
        <a:p>
          <a:endParaRPr lang="ru-RU"/>
        </a:p>
      </dgm:t>
    </dgm:pt>
  </dgm:ptLst>
  <dgm:cxnLst>
    <dgm:cxn modelId="{0B4D11A0-41BB-423E-98EA-E29AD9637E7B}" type="presOf" srcId="{3778C8B4-4F9F-4595-8445-2A6DD56345B9}" destId="{78D90562-208E-4533-A7D6-8D69790B7602}" srcOrd="1" destOrd="0" presId="urn:microsoft.com/office/officeart/2005/8/layout/target3"/>
    <dgm:cxn modelId="{14260A13-4F39-4625-BD5B-A490EDBF8F43}" type="presOf" srcId="{3778C8B4-4F9F-4595-8445-2A6DD56345B9}" destId="{E9139F7B-9DFE-47BD-8B7C-8E272B4A3D29}" srcOrd="0" destOrd="0" presId="urn:microsoft.com/office/officeart/2005/8/layout/target3"/>
    <dgm:cxn modelId="{E0191B36-8EB9-45E8-9255-001A83AD7BC9}" type="presOf" srcId="{A41A1A4C-8B9B-4A6C-A663-8E7C8F1B94E5}" destId="{833B7CE3-D3F8-4588-B03F-4347F8399174}" srcOrd="0" destOrd="0" presId="urn:microsoft.com/office/officeart/2005/8/layout/target3"/>
    <dgm:cxn modelId="{58925E34-2BA7-4430-BAC1-E079D8FB3965}" srcId="{A41A1A4C-8B9B-4A6C-A663-8E7C8F1B94E5}" destId="{3778C8B4-4F9F-4595-8445-2A6DD56345B9}" srcOrd="0" destOrd="0" parTransId="{A6839B1B-4D61-44DE-B071-D423CC9BD76E}" sibTransId="{0DEEC8D5-AD3B-4B62-B9E7-3A0804AADBC0}"/>
    <dgm:cxn modelId="{6D69F822-7B48-4022-879B-23793E5395D8}" type="presParOf" srcId="{833B7CE3-D3F8-4588-B03F-4347F8399174}" destId="{FE66F530-1E66-4D78-B54F-041025A6C69C}" srcOrd="0" destOrd="0" presId="urn:microsoft.com/office/officeart/2005/8/layout/target3"/>
    <dgm:cxn modelId="{81228E83-FD3C-48C2-9020-934413BF9E94}" type="presParOf" srcId="{833B7CE3-D3F8-4588-B03F-4347F8399174}" destId="{090F4EF1-34D5-4DAC-BD3A-D9A0B0EFABB1}" srcOrd="1" destOrd="0" presId="urn:microsoft.com/office/officeart/2005/8/layout/target3"/>
    <dgm:cxn modelId="{0B4621EC-1110-44C0-89B7-0BD76DC5990D}" type="presParOf" srcId="{833B7CE3-D3F8-4588-B03F-4347F8399174}" destId="{E9139F7B-9DFE-47BD-8B7C-8E272B4A3D29}" srcOrd="2" destOrd="0" presId="urn:microsoft.com/office/officeart/2005/8/layout/target3"/>
    <dgm:cxn modelId="{A171554B-C06F-452B-A77F-B8257880FBA4}" type="presParOf" srcId="{833B7CE3-D3F8-4588-B03F-4347F8399174}" destId="{78D90562-208E-4533-A7D6-8D69790B7602}" srcOrd="3" destOrd="0" presId="urn:microsoft.com/office/officeart/2005/8/layout/target3"/>
  </dgm:cxnLst>
  <dgm:bg/>
  <dgm:whole/>
  <dgm:extLst>
    <a:ext uri="http://schemas.microsoft.com/office/drawing/2008/diagram"/>
  </dgm:extLst>
</dgm:dataModel>
</file>

<file path=ppt/diagrams/data42.xml><?xml version="1.0" encoding="utf-8"?>
<dgm:dataModel xmlns:dgm="http://schemas.openxmlformats.org/drawingml/2006/diagram" xmlns:a="http://schemas.openxmlformats.org/drawingml/2006/main">
  <dgm:ptLst>
    <dgm:pt modelId="{5FD0BECE-063C-4C59-9525-1B8D90B5DD8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7167E4DA-BFA0-44CA-A638-649B9C981A9F}">
      <dgm:prSet/>
      <dgm:spPr/>
      <dgm:t>
        <a:bodyPr/>
        <a:lstStyle/>
        <a:p>
          <a:pPr rtl="0"/>
          <a:r>
            <a:rPr lang="ru-RU" b="1" i="1" dirty="0" smtClean="0">
              <a:solidFill>
                <a:srgbClr val="800000"/>
              </a:solidFill>
            </a:rPr>
            <a:t>Результаты самооценки используются:</a:t>
          </a:r>
          <a:r>
            <a:rPr lang="ru-RU" b="1" dirty="0" smtClean="0"/>
            <a:t/>
          </a:r>
          <a:br>
            <a:rPr lang="ru-RU" b="1" dirty="0" smtClean="0"/>
          </a:br>
          <a:endParaRPr lang="ru-RU" dirty="0"/>
        </a:p>
      </dgm:t>
    </dgm:pt>
    <dgm:pt modelId="{523282E4-92CA-47E7-A7AE-A09C92B28DE9}" type="parTrans" cxnId="{446FC7E6-41A1-44A4-A26F-0D02CF37549C}">
      <dgm:prSet/>
      <dgm:spPr/>
      <dgm:t>
        <a:bodyPr/>
        <a:lstStyle/>
        <a:p>
          <a:endParaRPr lang="ru-RU"/>
        </a:p>
      </dgm:t>
    </dgm:pt>
    <dgm:pt modelId="{27D5BBF9-DB22-4724-89E2-E151F28F083E}" type="sibTrans" cxnId="{446FC7E6-41A1-44A4-A26F-0D02CF37549C}">
      <dgm:prSet/>
      <dgm:spPr/>
      <dgm:t>
        <a:bodyPr/>
        <a:lstStyle/>
        <a:p>
          <a:endParaRPr lang="ru-RU"/>
        </a:p>
      </dgm:t>
    </dgm:pt>
    <dgm:pt modelId="{48FF81E1-23D3-4431-BC7F-E2265158AEB6}" type="pres">
      <dgm:prSet presAssocID="{5FD0BECE-063C-4C59-9525-1B8D90B5DD8F}" presName="Name0" presStyleCnt="0">
        <dgm:presLayoutVars>
          <dgm:chMax val="7"/>
          <dgm:dir/>
          <dgm:animLvl val="lvl"/>
          <dgm:resizeHandles val="exact"/>
        </dgm:presLayoutVars>
      </dgm:prSet>
      <dgm:spPr/>
      <dgm:t>
        <a:bodyPr/>
        <a:lstStyle/>
        <a:p>
          <a:endParaRPr lang="ru-RU"/>
        </a:p>
      </dgm:t>
    </dgm:pt>
    <dgm:pt modelId="{FC279D6C-47B8-43FF-8670-8ABAD4362CD3}" type="pres">
      <dgm:prSet presAssocID="{7167E4DA-BFA0-44CA-A638-649B9C981A9F}" presName="circle1" presStyleLbl="node1" presStyleIdx="0" presStyleCnt="1"/>
      <dgm:spPr/>
    </dgm:pt>
    <dgm:pt modelId="{8334578E-2C2A-43A6-BA70-3FC0F6035ACF}" type="pres">
      <dgm:prSet presAssocID="{7167E4DA-BFA0-44CA-A638-649B9C981A9F}" presName="space" presStyleCnt="0"/>
      <dgm:spPr/>
    </dgm:pt>
    <dgm:pt modelId="{40E5F7AE-5085-4A99-828B-659571DF84DA}" type="pres">
      <dgm:prSet presAssocID="{7167E4DA-BFA0-44CA-A638-649B9C981A9F}" presName="rect1" presStyleLbl="alignAcc1" presStyleIdx="0" presStyleCnt="1"/>
      <dgm:spPr/>
      <dgm:t>
        <a:bodyPr/>
        <a:lstStyle/>
        <a:p>
          <a:endParaRPr lang="ru-RU"/>
        </a:p>
      </dgm:t>
    </dgm:pt>
    <dgm:pt modelId="{35FBDD6A-1B69-465F-9FBC-71F6BB9D29C6}" type="pres">
      <dgm:prSet presAssocID="{7167E4DA-BFA0-44CA-A638-649B9C981A9F}" presName="rect1ParTxNoCh" presStyleLbl="alignAcc1" presStyleIdx="0" presStyleCnt="1">
        <dgm:presLayoutVars>
          <dgm:chMax val="1"/>
          <dgm:bulletEnabled val="1"/>
        </dgm:presLayoutVars>
      </dgm:prSet>
      <dgm:spPr/>
      <dgm:t>
        <a:bodyPr/>
        <a:lstStyle/>
        <a:p>
          <a:endParaRPr lang="ru-RU"/>
        </a:p>
      </dgm:t>
    </dgm:pt>
  </dgm:ptLst>
  <dgm:cxnLst>
    <dgm:cxn modelId="{446FC7E6-41A1-44A4-A26F-0D02CF37549C}" srcId="{5FD0BECE-063C-4C59-9525-1B8D90B5DD8F}" destId="{7167E4DA-BFA0-44CA-A638-649B9C981A9F}" srcOrd="0" destOrd="0" parTransId="{523282E4-92CA-47E7-A7AE-A09C92B28DE9}" sibTransId="{27D5BBF9-DB22-4724-89E2-E151F28F083E}"/>
    <dgm:cxn modelId="{5F19469D-EBA3-422C-92DA-9FD034724B08}" type="presOf" srcId="{7167E4DA-BFA0-44CA-A638-649B9C981A9F}" destId="{35FBDD6A-1B69-465F-9FBC-71F6BB9D29C6}" srcOrd="1" destOrd="0" presId="urn:microsoft.com/office/officeart/2005/8/layout/target3"/>
    <dgm:cxn modelId="{EF126C42-C2E5-434B-9533-05546AC8AFCC}" type="presOf" srcId="{7167E4DA-BFA0-44CA-A638-649B9C981A9F}" destId="{40E5F7AE-5085-4A99-828B-659571DF84DA}" srcOrd="0" destOrd="0" presId="urn:microsoft.com/office/officeart/2005/8/layout/target3"/>
    <dgm:cxn modelId="{36E358E6-378B-4A59-A8DA-274CF9D86ABA}" type="presOf" srcId="{5FD0BECE-063C-4C59-9525-1B8D90B5DD8F}" destId="{48FF81E1-23D3-4431-BC7F-E2265158AEB6}" srcOrd="0" destOrd="0" presId="urn:microsoft.com/office/officeart/2005/8/layout/target3"/>
    <dgm:cxn modelId="{6D271345-03D4-43B8-81BB-5003DCF29EB0}" type="presParOf" srcId="{48FF81E1-23D3-4431-BC7F-E2265158AEB6}" destId="{FC279D6C-47B8-43FF-8670-8ABAD4362CD3}" srcOrd="0" destOrd="0" presId="urn:microsoft.com/office/officeart/2005/8/layout/target3"/>
    <dgm:cxn modelId="{80BE397F-EBEA-4FD9-9C23-5755578915AE}" type="presParOf" srcId="{48FF81E1-23D3-4431-BC7F-E2265158AEB6}" destId="{8334578E-2C2A-43A6-BA70-3FC0F6035ACF}" srcOrd="1" destOrd="0" presId="urn:microsoft.com/office/officeart/2005/8/layout/target3"/>
    <dgm:cxn modelId="{198D0AD0-3190-4968-824E-CF904D33D14A}" type="presParOf" srcId="{48FF81E1-23D3-4431-BC7F-E2265158AEB6}" destId="{40E5F7AE-5085-4A99-828B-659571DF84DA}" srcOrd="2" destOrd="0" presId="urn:microsoft.com/office/officeart/2005/8/layout/target3"/>
    <dgm:cxn modelId="{FA2CFE0E-076B-4F02-BFC5-83199703457E}" type="presParOf" srcId="{48FF81E1-23D3-4431-BC7F-E2265158AEB6}" destId="{35FBDD6A-1B69-465F-9FBC-71F6BB9D29C6}" srcOrd="3" destOrd="0" presId="urn:microsoft.com/office/officeart/2005/8/layout/target3"/>
  </dgm:cxnLst>
  <dgm:bg/>
  <dgm:whole/>
  <dgm:extLst>
    <a:ext uri="http://schemas.microsoft.com/office/drawing/2008/diagram"/>
  </dgm:extLst>
</dgm:dataModel>
</file>

<file path=ppt/diagrams/data43.xml><?xml version="1.0" encoding="utf-8"?>
<dgm:dataModel xmlns:dgm="http://schemas.openxmlformats.org/drawingml/2006/diagram" xmlns:a="http://schemas.openxmlformats.org/drawingml/2006/main">
  <dgm:ptLst>
    <dgm:pt modelId="{1984308D-3EC5-4181-A9CC-E506380F14F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43EC4EDC-5162-49F6-B067-6C4F2F6855F5}">
      <dgm:prSet/>
      <dgm:spPr/>
      <dgm:t>
        <a:bodyPr/>
        <a:lstStyle/>
        <a:p>
          <a:pPr rtl="0"/>
          <a:r>
            <a:rPr lang="ru-RU" dirty="0" smtClean="0"/>
            <a:t>Для определения сильных и слабых сторон</a:t>
          </a:r>
          <a:endParaRPr lang="ru-RU" dirty="0"/>
        </a:p>
      </dgm:t>
    </dgm:pt>
    <dgm:pt modelId="{4F29B8D3-AE78-4459-814F-ECD624599075}" type="parTrans" cxnId="{D2ACB47F-FE40-4CCF-A3C8-6F4E6FFDA245}">
      <dgm:prSet/>
      <dgm:spPr/>
      <dgm:t>
        <a:bodyPr/>
        <a:lstStyle/>
        <a:p>
          <a:endParaRPr lang="ru-RU"/>
        </a:p>
      </dgm:t>
    </dgm:pt>
    <dgm:pt modelId="{F099E3E1-D514-4BA3-BC94-F830A95CFE04}" type="sibTrans" cxnId="{D2ACB47F-FE40-4CCF-A3C8-6F4E6FFDA245}">
      <dgm:prSet/>
      <dgm:spPr/>
      <dgm:t>
        <a:bodyPr/>
        <a:lstStyle/>
        <a:p>
          <a:endParaRPr lang="ru-RU"/>
        </a:p>
      </dgm:t>
    </dgm:pt>
    <dgm:pt modelId="{F57945BF-F9CD-42C2-A315-A52B26E09CAE}">
      <dgm:prSet/>
      <dgm:spPr/>
      <dgm:t>
        <a:bodyPr/>
        <a:lstStyle/>
        <a:p>
          <a:pPr rtl="0"/>
          <a:r>
            <a:rPr lang="ru-RU" dirty="0" smtClean="0"/>
            <a:t>Разработки и осуществления мероприятий по улучшению</a:t>
          </a:r>
          <a:endParaRPr lang="ru-RU" dirty="0"/>
        </a:p>
      </dgm:t>
    </dgm:pt>
    <dgm:pt modelId="{94CAD928-FD02-42A0-AFBC-BE66D7DC41D6}" type="parTrans" cxnId="{6562DFC3-E1B3-4775-8336-0E0F83D778AA}">
      <dgm:prSet/>
      <dgm:spPr/>
      <dgm:t>
        <a:bodyPr/>
        <a:lstStyle/>
        <a:p>
          <a:endParaRPr lang="ru-RU"/>
        </a:p>
      </dgm:t>
    </dgm:pt>
    <dgm:pt modelId="{4F550E20-917B-4B53-B9BD-529DE02CDCA2}" type="sibTrans" cxnId="{6562DFC3-E1B3-4775-8336-0E0F83D778AA}">
      <dgm:prSet/>
      <dgm:spPr/>
      <dgm:t>
        <a:bodyPr/>
        <a:lstStyle/>
        <a:p>
          <a:endParaRPr lang="ru-RU"/>
        </a:p>
      </dgm:t>
    </dgm:pt>
    <dgm:pt modelId="{DC323952-9581-4308-8F1B-E2724EBC3F22}" type="pres">
      <dgm:prSet presAssocID="{1984308D-3EC5-4181-A9CC-E506380F14F0}" presName="Name0" presStyleCnt="0">
        <dgm:presLayoutVars>
          <dgm:chMax val="7"/>
          <dgm:dir/>
          <dgm:animLvl val="lvl"/>
          <dgm:resizeHandles val="exact"/>
        </dgm:presLayoutVars>
      </dgm:prSet>
      <dgm:spPr/>
      <dgm:t>
        <a:bodyPr/>
        <a:lstStyle/>
        <a:p>
          <a:endParaRPr lang="ru-RU"/>
        </a:p>
      </dgm:t>
    </dgm:pt>
    <dgm:pt modelId="{55B079B9-D419-4617-914C-C2CCB7802332}" type="pres">
      <dgm:prSet presAssocID="{43EC4EDC-5162-49F6-B067-6C4F2F6855F5}" presName="circle1" presStyleLbl="node1" presStyleIdx="0" presStyleCnt="2"/>
      <dgm:spPr/>
    </dgm:pt>
    <dgm:pt modelId="{D0FCA4E6-7C4F-47A7-9746-819FF4C87B76}" type="pres">
      <dgm:prSet presAssocID="{43EC4EDC-5162-49F6-B067-6C4F2F6855F5}" presName="space" presStyleCnt="0"/>
      <dgm:spPr/>
    </dgm:pt>
    <dgm:pt modelId="{32BAB943-3797-4985-B9BF-D76230E282B6}" type="pres">
      <dgm:prSet presAssocID="{43EC4EDC-5162-49F6-B067-6C4F2F6855F5}" presName="rect1" presStyleLbl="alignAcc1" presStyleIdx="0" presStyleCnt="2"/>
      <dgm:spPr/>
      <dgm:t>
        <a:bodyPr/>
        <a:lstStyle/>
        <a:p>
          <a:endParaRPr lang="ru-RU"/>
        </a:p>
      </dgm:t>
    </dgm:pt>
    <dgm:pt modelId="{2B4071A7-82FF-4BD3-B696-AE0A5AF6FEA6}" type="pres">
      <dgm:prSet presAssocID="{F57945BF-F9CD-42C2-A315-A52B26E09CAE}" presName="vertSpace2" presStyleLbl="node1" presStyleIdx="0" presStyleCnt="2"/>
      <dgm:spPr/>
    </dgm:pt>
    <dgm:pt modelId="{DB55F533-39B6-40BF-97D1-C0897444EE11}" type="pres">
      <dgm:prSet presAssocID="{F57945BF-F9CD-42C2-A315-A52B26E09CAE}" presName="circle2" presStyleLbl="node1" presStyleIdx="1" presStyleCnt="2"/>
      <dgm:spPr/>
    </dgm:pt>
    <dgm:pt modelId="{9D5E6CEA-6497-4D68-8671-7773250C4D4D}" type="pres">
      <dgm:prSet presAssocID="{F57945BF-F9CD-42C2-A315-A52B26E09CAE}" presName="rect2" presStyleLbl="alignAcc1" presStyleIdx="1" presStyleCnt="2"/>
      <dgm:spPr/>
      <dgm:t>
        <a:bodyPr/>
        <a:lstStyle/>
        <a:p>
          <a:endParaRPr lang="ru-RU"/>
        </a:p>
      </dgm:t>
    </dgm:pt>
    <dgm:pt modelId="{5B58404E-B3DD-4CF8-A8C4-CC063D162C8B}" type="pres">
      <dgm:prSet presAssocID="{43EC4EDC-5162-49F6-B067-6C4F2F6855F5}" presName="rect1ParTxNoCh" presStyleLbl="alignAcc1" presStyleIdx="1" presStyleCnt="2">
        <dgm:presLayoutVars>
          <dgm:chMax val="1"/>
          <dgm:bulletEnabled val="1"/>
        </dgm:presLayoutVars>
      </dgm:prSet>
      <dgm:spPr/>
      <dgm:t>
        <a:bodyPr/>
        <a:lstStyle/>
        <a:p>
          <a:endParaRPr lang="ru-RU"/>
        </a:p>
      </dgm:t>
    </dgm:pt>
    <dgm:pt modelId="{D3283C19-1043-407F-8105-91CCD57D9F57}" type="pres">
      <dgm:prSet presAssocID="{F57945BF-F9CD-42C2-A315-A52B26E09CAE}" presName="rect2ParTxNoCh" presStyleLbl="alignAcc1" presStyleIdx="1" presStyleCnt="2">
        <dgm:presLayoutVars>
          <dgm:chMax val="1"/>
          <dgm:bulletEnabled val="1"/>
        </dgm:presLayoutVars>
      </dgm:prSet>
      <dgm:spPr/>
      <dgm:t>
        <a:bodyPr/>
        <a:lstStyle/>
        <a:p>
          <a:endParaRPr lang="ru-RU"/>
        </a:p>
      </dgm:t>
    </dgm:pt>
  </dgm:ptLst>
  <dgm:cxnLst>
    <dgm:cxn modelId="{5E3D6372-3AAD-437E-9284-64234CA91B52}" type="presOf" srcId="{43EC4EDC-5162-49F6-B067-6C4F2F6855F5}" destId="{5B58404E-B3DD-4CF8-A8C4-CC063D162C8B}" srcOrd="1" destOrd="0" presId="urn:microsoft.com/office/officeart/2005/8/layout/target3"/>
    <dgm:cxn modelId="{0CEF197A-5C15-42EF-A97A-607D164F85D4}" type="presOf" srcId="{F57945BF-F9CD-42C2-A315-A52B26E09CAE}" destId="{D3283C19-1043-407F-8105-91CCD57D9F57}" srcOrd="1" destOrd="0" presId="urn:microsoft.com/office/officeart/2005/8/layout/target3"/>
    <dgm:cxn modelId="{2F4DD492-53CE-4568-A70C-616799637D84}" type="presOf" srcId="{F57945BF-F9CD-42C2-A315-A52B26E09CAE}" destId="{9D5E6CEA-6497-4D68-8671-7773250C4D4D}" srcOrd="0" destOrd="0" presId="urn:microsoft.com/office/officeart/2005/8/layout/target3"/>
    <dgm:cxn modelId="{6562DFC3-E1B3-4775-8336-0E0F83D778AA}" srcId="{1984308D-3EC5-4181-A9CC-E506380F14F0}" destId="{F57945BF-F9CD-42C2-A315-A52B26E09CAE}" srcOrd="1" destOrd="0" parTransId="{94CAD928-FD02-42A0-AFBC-BE66D7DC41D6}" sibTransId="{4F550E20-917B-4B53-B9BD-529DE02CDCA2}"/>
    <dgm:cxn modelId="{639A2496-6C7B-4FF0-B079-0CA8A1B7DEBF}" type="presOf" srcId="{1984308D-3EC5-4181-A9CC-E506380F14F0}" destId="{DC323952-9581-4308-8F1B-E2724EBC3F22}" srcOrd="0" destOrd="0" presId="urn:microsoft.com/office/officeart/2005/8/layout/target3"/>
    <dgm:cxn modelId="{D2ACB47F-FE40-4CCF-A3C8-6F4E6FFDA245}" srcId="{1984308D-3EC5-4181-A9CC-E506380F14F0}" destId="{43EC4EDC-5162-49F6-B067-6C4F2F6855F5}" srcOrd="0" destOrd="0" parTransId="{4F29B8D3-AE78-4459-814F-ECD624599075}" sibTransId="{F099E3E1-D514-4BA3-BC94-F830A95CFE04}"/>
    <dgm:cxn modelId="{A77F008F-10E5-499C-915F-E94F0958AFFC}" type="presOf" srcId="{43EC4EDC-5162-49F6-B067-6C4F2F6855F5}" destId="{32BAB943-3797-4985-B9BF-D76230E282B6}" srcOrd="0" destOrd="0" presId="urn:microsoft.com/office/officeart/2005/8/layout/target3"/>
    <dgm:cxn modelId="{77F25ACB-3A11-4681-B639-DFF953C8DDEA}" type="presParOf" srcId="{DC323952-9581-4308-8F1B-E2724EBC3F22}" destId="{55B079B9-D419-4617-914C-C2CCB7802332}" srcOrd="0" destOrd="0" presId="urn:microsoft.com/office/officeart/2005/8/layout/target3"/>
    <dgm:cxn modelId="{A9BD1C02-5838-43AF-B604-1FA7D194EC4C}" type="presParOf" srcId="{DC323952-9581-4308-8F1B-E2724EBC3F22}" destId="{D0FCA4E6-7C4F-47A7-9746-819FF4C87B76}" srcOrd="1" destOrd="0" presId="urn:microsoft.com/office/officeart/2005/8/layout/target3"/>
    <dgm:cxn modelId="{2754A25F-55BE-400B-95A0-829733321BE6}" type="presParOf" srcId="{DC323952-9581-4308-8F1B-E2724EBC3F22}" destId="{32BAB943-3797-4985-B9BF-D76230E282B6}" srcOrd="2" destOrd="0" presId="urn:microsoft.com/office/officeart/2005/8/layout/target3"/>
    <dgm:cxn modelId="{BF7D7C1B-EEA6-4F4B-B61B-905C7C5F48BA}" type="presParOf" srcId="{DC323952-9581-4308-8F1B-E2724EBC3F22}" destId="{2B4071A7-82FF-4BD3-B696-AE0A5AF6FEA6}" srcOrd="3" destOrd="0" presId="urn:microsoft.com/office/officeart/2005/8/layout/target3"/>
    <dgm:cxn modelId="{DAE221D6-8C8B-4240-88BB-070EB2618416}" type="presParOf" srcId="{DC323952-9581-4308-8F1B-E2724EBC3F22}" destId="{DB55F533-39B6-40BF-97D1-C0897444EE11}" srcOrd="4" destOrd="0" presId="urn:microsoft.com/office/officeart/2005/8/layout/target3"/>
    <dgm:cxn modelId="{8838F149-49D2-409D-9EE3-D6C7D367CBFE}" type="presParOf" srcId="{DC323952-9581-4308-8F1B-E2724EBC3F22}" destId="{9D5E6CEA-6497-4D68-8671-7773250C4D4D}" srcOrd="5" destOrd="0" presId="urn:microsoft.com/office/officeart/2005/8/layout/target3"/>
    <dgm:cxn modelId="{1395815F-95B9-4BB4-BD0B-467A46AE5434}" type="presParOf" srcId="{DC323952-9581-4308-8F1B-E2724EBC3F22}" destId="{5B58404E-B3DD-4CF8-A8C4-CC063D162C8B}" srcOrd="6" destOrd="0" presId="urn:microsoft.com/office/officeart/2005/8/layout/target3"/>
    <dgm:cxn modelId="{D2DE02FE-985B-4C91-A431-0B3CE1770547}" type="presParOf" srcId="{DC323952-9581-4308-8F1B-E2724EBC3F22}" destId="{D3283C19-1043-407F-8105-91CCD57D9F57}" srcOrd="7" destOrd="0" presId="urn:microsoft.com/office/officeart/2005/8/layout/target3"/>
  </dgm:cxnLst>
  <dgm:bg/>
  <dgm:whole/>
  <dgm:extLst>
    <a:ext uri="http://schemas.microsoft.com/office/drawing/2008/diagram"/>
  </dgm:extLst>
</dgm:dataModel>
</file>

<file path=ppt/diagrams/data44.xml><?xml version="1.0" encoding="utf-8"?>
<dgm:dataModel xmlns:dgm="http://schemas.openxmlformats.org/drawingml/2006/diagram" xmlns:a="http://schemas.openxmlformats.org/drawingml/2006/main">
  <dgm:ptLst>
    <dgm:pt modelId="{5E766736-6253-4F54-B14A-373C9D84D49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D23A6137-BC30-4B26-8E39-FE14018A633D}">
      <dgm:prSet/>
      <dgm:spPr/>
      <dgm:t>
        <a:bodyPr/>
        <a:lstStyle/>
        <a:p>
          <a:pPr rtl="0"/>
          <a:r>
            <a:rPr lang="ru-RU" b="1" i="1" dirty="0" smtClean="0">
              <a:solidFill>
                <a:srgbClr val="800000"/>
              </a:solidFill>
            </a:rPr>
            <a:t>Корректирующие и предупреждающие действия</a:t>
          </a:r>
          <a:r>
            <a:rPr lang="ru-RU" dirty="0" smtClean="0"/>
            <a:t/>
          </a:r>
          <a:br>
            <a:rPr lang="ru-RU" dirty="0" smtClean="0"/>
          </a:br>
          <a:endParaRPr lang="ru-RU" dirty="0"/>
        </a:p>
      </dgm:t>
    </dgm:pt>
    <dgm:pt modelId="{BD9CB0C5-589C-48C7-AED7-32D16BD19794}" type="parTrans" cxnId="{4FC60445-AB1E-4983-9643-F1EB864A2710}">
      <dgm:prSet/>
      <dgm:spPr/>
      <dgm:t>
        <a:bodyPr/>
        <a:lstStyle/>
        <a:p>
          <a:endParaRPr lang="ru-RU"/>
        </a:p>
      </dgm:t>
    </dgm:pt>
    <dgm:pt modelId="{D328619F-1B7E-4FE5-9ED5-5ED3A7DDE489}" type="sibTrans" cxnId="{4FC60445-AB1E-4983-9643-F1EB864A2710}">
      <dgm:prSet/>
      <dgm:spPr/>
      <dgm:t>
        <a:bodyPr/>
        <a:lstStyle/>
        <a:p>
          <a:endParaRPr lang="ru-RU"/>
        </a:p>
      </dgm:t>
    </dgm:pt>
    <dgm:pt modelId="{E793D135-5AA8-4B0C-BA8C-0985DD242B67}" type="pres">
      <dgm:prSet presAssocID="{5E766736-6253-4F54-B14A-373C9D84D49D}" presName="Name0" presStyleCnt="0">
        <dgm:presLayoutVars>
          <dgm:chMax val="7"/>
          <dgm:dir/>
          <dgm:animLvl val="lvl"/>
          <dgm:resizeHandles val="exact"/>
        </dgm:presLayoutVars>
      </dgm:prSet>
      <dgm:spPr/>
      <dgm:t>
        <a:bodyPr/>
        <a:lstStyle/>
        <a:p>
          <a:endParaRPr lang="ru-RU"/>
        </a:p>
      </dgm:t>
    </dgm:pt>
    <dgm:pt modelId="{552725C2-3270-490D-A734-BD46154A81D3}" type="pres">
      <dgm:prSet presAssocID="{D23A6137-BC30-4B26-8E39-FE14018A633D}" presName="circle1" presStyleLbl="node1" presStyleIdx="0" presStyleCnt="1"/>
      <dgm:spPr/>
    </dgm:pt>
    <dgm:pt modelId="{1AE87781-4911-4211-8D68-F66B560CEAAC}" type="pres">
      <dgm:prSet presAssocID="{D23A6137-BC30-4B26-8E39-FE14018A633D}" presName="space" presStyleCnt="0"/>
      <dgm:spPr/>
    </dgm:pt>
    <dgm:pt modelId="{3D115A14-5F25-4D09-945F-F91D037BBBE6}" type="pres">
      <dgm:prSet presAssocID="{D23A6137-BC30-4B26-8E39-FE14018A633D}" presName="rect1" presStyleLbl="alignAcc1" presStyleIdx="0" presStyleCnt="1"/>
      <dgm:spPr/>
      <dgm:t>
        <a:bodyPr/>
        <a:lstStyle/>
        <a:p>
          <a:endParaRPr lang="ru-RU"/>
        </a:p>
      </dgm:t>
    </dgm:pt>
    <dgm:pt modelId="{A66B7FCA-9DBB-4375-AD5C-1691F1233B18}" type="pres">
      <dgm:prSet presAssocID="{D23A6137-BC30-4B26-8E39-FE14018A633D}" presName="rect1ParTxNoCh" presStyleLbl="alignAcc1" presStyleIdx="0" presStyleCnt="1">
        <dgm:presLayoutVars>
          <dgm:chMax val="1"/>
          <dgm:bulletEnabled val="1"/>
        </dgm:presLayoutVars>
      </dgm:prSet>
      <dgm:spPr/>
      <dgm:t>
        <a:bodyPr/>
        <a:lstStyle/>
        <a:p>
          <a:endParaRPr lang="ru-RU"/>
        </a:p>
      </dgm:t>
    </dgm:pt>
  </dgm:ptLst>
  <dgm:cxnLst>
    <dgm:cxn modelId="{A49F1345-C782-470A-943A-F16C61003B75}" type="presOf" srcId="{5E766736-6253-4F54-B14A-373C9D84D49D}" destId="{E793D135-5AA8-4B0C-BA8C-0985DD242B67}" srcOrd="0" destOrd="0" presId="urn:microsoft.com/office/officeart/2005/8/layout/target3"/>
    <dgm:cxn modelId="{4FC60445-AB1E-4983-9643-F1EB864A2710}" srcId="{5E766736-6253-4F54-B14A-373C9D84D49D}" destId="{D23A6137-BC30-4B26-8E39-FE14018A633D}" srcOrd="0" destOrd="0" parTransId="{BD9CB0C5-589C-48C7-AED7-32D16BD19794}" sibTransId="{D328619F-1B7E-4FE5-9ED5-5ED3A7DDE489}"/>
    <dgm:cxn modelId="{93AF7BC7-0F8B-493A-B578-B2B2BF5D1C7A}" type="presOf" srcId="{D23A6137-BC30-4B26-8E39-FE14018A633D}" destId="{A66B7FCA-9DBB-4375-AD5C-1691F1233B18}" srcOrd="1" destOrd="0" presId="urn:microsoft.com/office/officeart/2005/8/layout/target3"/>
    <dgm:cxn modelId="{2A160A52-8D49-4714-8C8C-FB15C572395F}" type="presOf" srcId="{D23A6137-BC30-4B26-8E39-FE14018A633D}" destId="{3D115A14-5F25-4D09-945F-F91D037BBBE6}" srcOrd="0" destOrd="0" presId="urn:microsoft.com/office/officeart/2005/8/layout/target3"/>
    <dgm:cxn modelId="{E44EC2CB-A3C2-4030-8689-BB204994A9D9}" type="presParOf" srcId="{E793D135-5AA8-4B0C-BA8C-0985DD242B67}" destId="{552725C2-3270-490D-A734-BD46154A81D3}" srcOrd="0" destOrd="0" presId="urn:microsoft.com/office/officeart/2005/8/layout/target3"/>
    <dgm:cxn modelId="{9E4DDEEA-511C-4BAD-A709-9E137312056F}" type="presParOf" srcId="{E793D135-5AA8-4B0C-BA8C-0985DD242B67}" destId="{1AE87781-4911-4211-8D68-F66B560CEAAC}" srcOrd="1" destOrd="0" presId="urn:microsoft.com/office/officeart/2005/8/layout/target3"/>
    <dgm:cxn modelId="{365B0015-01DC-4FB7-A64B-AFFA4077D6CB}" type="presParOf" srcId="{E793D135-5AA8-4B0C-BA8C-0985DD242B67}" destId="{3D115A14-5F25-4D09-945F-F91D037BBBE6}" srcOrd="2" destOrd="0" presId="urn:microsoft.com/office/officeart/2005/8/layout/target3"/>
    <dgm:cxn modelId="{2788868C-0948-4069-AC66-6B07FC9A73BC}" type="presParOf" srcId="{E793D135-5AA8-4B0C-BA8C-0985DD242B67}" destId="{A66B7FCA-9DBB-4375-AD5C-1691F1233B18}" srcOrd="3" destOrd="0" presId="urn:microsoft.com/office/officeart/2005/8/layout/target3"/>
  </dgm:cxnLst>
  <dgm:bg/>
  <dgm:whole/>
  <dgm:extLst>
    <a:ext uri="http://schemas.microsoft.com/office/drawing/2008/diagram"/>
  </dgm:extLst>
</dgm:dataModel>
</file>

<file path=ppt/diagrams/data45.xml><?xml version="1.0" encoding="utf-8"?>
<dgm:dataModel xmlns:dgm="http://schemas.openxmlformats.org/drawingml/2006/diagram" xmlns:a="http://schemas.openxmlformats.org/drawingml/2006/main">
  <dgm:ptLst>
    <dgm:pt modelId="{BA7A4913-7144-490E-A3E7-C45EF69BFE9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D9270038-FBBD-485E-993F-4B07EDF6094D}">
      <dgm:prSet/>
      <dgm:spPr/>
      <dgm:t>
        <a:bodyPr/>
        <a:lstStyle/>
        <a:p>
          <a:pPr rtl="0"/>
          <a:r>
            <a:rPr lang="ru-RU" dirty="0" smtClean="0"/>
            <a:t>После проведения корректирующих мероприятий проводится анализ их эффективности, информация о котором доводится до руководства и заинтересованных лиц </a:t>
          </a:r>
          <a:endParaRPr lang="ru-RU" dirty="0"/>
        </a:p>
      </dgm:t>
    </dgm:pt>
    <dgm:pt modelId="{CA6EA967-B7DA-4BE6-B015-DF0EA804B394}" type="parTrans" cxnId="{8CF3BFA1-2C1E-4601-9130-1C8399215CCD}">
      <dgm:prSet/>
      <dgm:spPr/>
      <dgm:t>
        <a:bodyPr/>
        <a:lstStyle/>
        <a:p>
          <a:endParaRPr lang="ru-RU"/>
        </a:p>
      </dgm:t>
    </dgm:pt>
    <dgm:pt modelId="{48108CB0-B690-4C23-91A0-C643AE2E6DC5}" type="sibTrans" cxnId="{8CF3BFA1-2C1E-4601-9130-1C8399215CCD}">
      <dgm:prSet/>
      <dgm:spPr/>
      <dgm:t>
        <a:bodyPr/>
        <a:lstStyle/>
        <a:p>
          <a:endParaRPr lang="ru-RU"/>
        </a:p>
      </dgm:t>
    </dgm:pt>
    <dgm:pt modelId="{7C6E05C9-6D33-4273-9D15-BBBF81C4D8B6}">
      <dgm:prSet/>
      <dgm:spPr/>
      <dgm:t>
        <a:bodyPr/>
        <a:lstStyle/>
        <a:p>
          <a:pPr rtl="0"/>
          <a:r>
            <a:rPr lang="ru-RU" dirty="0" smtClean="0"/>
            <a:t>После проведения предупреждающих мероприятий проводится анализ их эффективности, информация о котором доводится до руководства, а также до заинтересованных лиц.</a:t>
          </a:r>
          <a:endParaRPr lang="ru-RU" dirty="0"/>
        </a:p>
      </dgm:t>
    </dgm:pt>
    <dgm:pt modelId="{5AAF8DBE-0F0F-47A8-8EE2-0C0443A34EF3}" type="parTrans" cxnId="{94B903AA-440F-45B3-B74E-EB405F928B37}">
      <dgm:prSet/>
      <dgm:spPr/>
      <dgm:t>
        <a:bodyPr/>
        <a:lstStyle/>
        <a:p>
          <a:endParaRPr lang="ru-RU"/>
        </a:p>
      </dgm:t>
    </dgm:pt>
    <dgm:pt modelId="{08732D69-BFC2-4C69-9CA1-E11C5F77B82F}" type="sibTrans" cxnId="{94B903AA-440F-45B3-B74E-EB405F928B37}">
      <dgm:prSet/>
      <dgm:spPr/>
      <dgm:t>
        <a:bodyPr/>
        <a:lstStyle/>
        <a:p>
          <a:endParaRPr lang="ru-RU"/>
        </a:p>
      </dgm:t>
    </dgm:pt>
    <dgm:pt modelId="{CDA824B2-501B-4FBC-A52B-90ECF0BC0EA4}" type="pres">
      <dgm:prSet presAssocID="{BA7A4913-7144-490E-A3E7-C45EF69BFE9F}" presName="Name0" presStyleCnt="0">
        <dgm:presLayoutVars>
          <dgm:chMax val="7"/>
          <dgm:dir/>
          <dgm:animLvl val="lvl"/>
          <dgm:resizeHandles val="exact"/>
        </dgm:presLayoutVars>
      </dgm:prSet>
      <dgm:spPr/>
      <dgm:t>
        <a:bodyPr/>
        <a:lstStyle/>
        <a:p>
          <a:endParaRPr lang="ru-RU"/>
        </a:p>
      </dgm:t>
    </dgm:pt>
    <dgm:pt modelId="{EC1BD911-FAB2-41D8-87AA-86037EF73B16}" type="pres">
      <dgm:prSet presAssocID="{D9270038-FBBD-485E-993F-4B07EDF6094D}" presName="circle1" presStyleLbl="node1" presStyleIdx="0" presStyleCnt="2"/>
      <dgm:spPr/>
    </dgm:pt>
    <dgm:pt modelId="{64DE4BDB-2AAC-49C7-BAE6-7C05DF81728B}" type="pres">
      <dgm:prSet presAssocID="{D9270038-FBBD-485E-993F-4B07EDF6094D}" presName="space" presStyleCnt="0"/>
      <dgm:spPr/>
    </dgm:pt>
    <dgm:pt modelId="{2365E29D-6B22-4C36-AB0E-53C4E75D90F4}" type="pres">
      <dgm:prSet presAssocID="{D9270038-FBBD-485E-993F-4B07EDF6094D}" presName="rect1" presStyleLbl="alignAcc1" presStyleIdx="0" presStyleCnt="2"/>
      <dgm:spPr/>
      <dgm:t>
        <a:bodyPr/>
        <a:lstStyle/>
        <a:p>
          <a:endParaRPr lang="ru-RU"/>
        </a:p>
      </dgm:t>
    </dgm:pt>
    <dgm:pt modelId="{608D7AD0-3403-4BF1-A2AE-7F78C491AEAC}" type="pres">
      <dgm:prSet presAssocID="{7C6E05C9-6D33-4273-9D15-BBBF81C4D8B6}" presName="vertSpace2" presStyleLbl="node1" presStyleIdx="0" presStyleCnt="2"/>
      <dgm:spPr/>
    </dgm:pt>
    <dgm:pt modelId="{8F7AE2F6-1F2E-4D7F-9C53-C333446C38C0}" type="pres">
      <dgm:prSet presAssocID="{7C6E05C9-6D33-4273-9D15-BBBF81C4D8B6}" presName="circle2" presStyleLbl="node1" presStyleIdx="1" presStyleCnt="2"/>
      <dgm:spPr/>
    </dgm:pt>
    <dgm:pt modelId="{28B8042F-95B9-4D64-AAE1-D450635AD231}" type="pres">
      <dgm:prSet presAssocID="{7C6E05C9-6D33-4273-9D15-BBBF81C4D8B6}" presName="rect2" presStyleLbl="alignAcc1" presStyleIdx="1" presStyleCnt="2"/>
      <dgm:spPr/>
      <dgm:t>
        <a:bodyPr/>
        <a:lstStyle/>
        <a:p>
          <a:endParaRPr lang="ru-RU"/>
        </a:p>
      </dgm:t>
    </dgm:pt>
    <dgm:pt modelId="{D0F94597-6B70-4B0E-A7CD-8D881D5EA5C8}" type="pres">
      <dgm:prSet presAssocID="{D9270038-FBBD-485E-993F-4B07EDF6094D}" presName="rect1ParTxNoCh" presStyleLbl="alignAcc1" presStyleIdx="1" presStyleCnt="2">
        <dgm:presLayoutVars>
          <dgm:chMax val="1"/>
          <dgm:bulletEnabled val="1"/>
        </dgm:presLayoutVars>
      </dgm:prSet>
      <dgm:spPr/>
      <dgm:t>
        <a:bodyPr/>
        <a:lstStyle/>
        <a:p>
          <a:endParaRPr lang="ru-RU"/>
        </a:p>
      </dgm:t>
    </dgm:pt>
    <dgm:pt modelId="{958C0177-53C6-4236-983C-EAE52A0B81B0}" type="pres">
      <dgm:prSet presAssocID="{7C6E05C9-6D33-4273-9D15-BBBF81C4D8B6}" presName="rect2ParTxNoCh" presStyleLbl="alignAcc1" presStyleIdx="1" presStyleCnt="2">
        <dgm:presLayoutVars>
          <dgm:chMax val="1"/>
          <dgm:bulletEnabled val="1"/>
        </dgm:presLayoutVars>
      </dgm:prSet>
      <dgm:spPr/>
      <dgm:t>
        <a:bodyPr/>
        <a:lstStyle/>
        <a:p>
          <a:endParaRPr lang="ru-RU"/>
        </a:p>
      </dgm:t>
    </dgm:pt>
  </dgm:ptLst>
  <dgm:cxnLst>
    <dgm:cxn modelId="{86102949-12BB-4A92-B633-7C095F011CC6}" type="presOf" srcId="{7C6E05C9-6D33-4273-9D15-BBBF81C4D8B6}" destId="{28B8042F-95B9-4D64-AAE1-D450635AD231}" srcOrd="0" destOrd="0" presId="urn:microsoft.com/office/officeart/2005/8/layout/target3"/>
    <dgm:cxn modelId="{8A85CD80-AB93-4085-BBA0-67ADC8587EFD}" type="presOf" srcId="{D9270038-FBBD-485E-993F-4B07EDF6094D}" destId="{2365E29D-6B22-4C36-AB0E-53C4E75D90F4}" srcOrd="0" destOrd="0" presId="urn:microsoft.com/office/officeart/2005/8/layout/target3"/>
    <dgm:cxn modelId="{8CF3BFA1-2C1E-4601-9130-1C8399215CCD}" srcId="{BA7A4913-7144-490E-A3E7-C45EF69BFE9F}" destId="{D9270038-FBBD-485E-993F-4B07EDF6094D}" srcOrd="0" destOrd="0" parTransId="{CA6EA967-B7DA-4BE6-B015-DF0EA804B394}" sibTransId="{48108CB0-B690-4C23-91A0-C643AE2E6DC5}"/>
    <dgm:cxn modelId="{6DB6211A-3046-4D4D-A1E6-252739832ACB}" type="presOf" srcId="{BA7A4913-7144-490E-A3E7-C45EF69BFE9F}" destId="{CDA824B2-501B-4FBC-A52B-90ECF0BC0EA4}" srcOrd="0" destOrd="0" presId="urn:microsoft.com/office/officeart/2005/8/layout/target3"/>
    <dgm:cxn modelId="{94B903AA-440F-45B3-B74E-EB405F928B37}" srcId="{BA7A4913-7144-490E-A3E7-C45EF69BFE9F}" destId="{7C6E05C9-6D33-4273-9D15-BBBF81C4D8B6}" srcOrd="1" destOrd="0" parTransId="{5AAF8DBE-0F0F-47A8-8EE2-0C0443A34EF3}" sibTransId="{08732D69-BFC2-4C69-9CA1-E11C5F77B82F}"/>
    <dgm:cxn modelId="{A50277B6-3C7D-4E59-89DE-E915187D52C3}" type="presOf" srcId="{7C6E05C9-6D33-4273-9D15-BBBF81C4D8B6}" destId="{958C0177-53C6-4236-983C-EAE52A0B81B0}" srcOrd="1" destOrd="0" presId="urn:microsoft.com/office/officeart/2005/8/layout/target3"/>
    <dgm:cxn modelId="{2CFA218E-482F-4D07-8013-CE73DA8A325A}" type="presOf" srcId="{D9270038-FBBD-485E-993F-4B07EDF6094D}" destId="{D0F94597-6B70-4B0E-A7CD-8D881D5EA5C8}" srcOrd="1" destOrd="0" presId="urn:microsoft.com/office/officeart/2005/8/layout/target3"/>
    <dgm:cxn modelId="{EA67FD8E-A1BD-46F7-9A8B-77E29E7DD083}" type="presParOf" srcId="{CDA824B2-501B-4FBC-A52B-90ECF0BC0EA4}" destId="{EC1BD911-FAB2-41D8-87AA-86037EF73B16}" srcOrd="0" destOrd="0" presId="urn:microsoft.com/office/officeart/2005/8/layout/target3"/>
    <dgm:cxn modelId="{47CCE607-1EF1-478C-BC94-69F34180BDB3}" type="presParOf" srcId="{CDA824B2-501B-4FBC-A52B-90ECF0BC0EA4}" destId="{64DE4BDB-2AAC-49C7-BAE6-7C05DF81728B}" srcOrd="1" destOrd="0" presId="urn:microsoft.com/office/officeart/2005/8/layout/target3"/>
    <dgm:cxn modelId="{E43903F1-4F21-4B85-B6B5-E16A72D0F78D}" type="presParOf" srcId="{CDA824B2-501B-4FBC-A52B-90ECF0BC0EA4}" destId="{2365E29D-6B22-4C36-AB0E-53C4E75D90F4}" srcOrd="2" destOrd="0" presId="urn:microsoft.com/office/officeart/2005/8/layout/target3"/>
    <dgm:cxn modelId="{1439DF17-C75B-4FDD-A30E-EB1953BDDD75}" type="presParOf" srcId="{CDA824B2-501B-4FBC-A52B-90ECF0BC0EA4}" destId="{608D7AD0-3403-4BF1-A2AE-7F78C491AEAC}" srcOrd="3" destOrd="0" presId="urn:microsoft.com/office/officeart/2005/8/layout/target3"/>
    <dgm:cxn modelId="{E48445B4-91F4-4FC0-B23F-2199CBE3964B}" type="presParOf" srcId="{CDA824B2-501B-4FBC-A52B-90ECF0BC0EA4}" destId="{8F7AE2F6-1F2E-4D7F-9C53-C333446C38C0}" srcOrd="4" destOrd="0" presId="urn:microsoft.com/office/officeart/2005/8/layout/target3"/>
    <dgm:cxn modelId="{6DC7FFCF-12BB-4518-8806-92FF4CFD1243}" type="presParOf" srcId="{CDA824B2-501B-4FBC-A52B-90ECF0BC0EA4}" destId="{28B8042F-95B9-4D64-AAE1-D450635AD231}" srcOrd="5" destOrd="0" presId="urn:microsoft.com/office/officeart/2005/8/layout/target3"/>
    <dgm:cxn modelId="{A1EAD83D-13EC-4A25-9C3A-53E28EB74C99}" type="presParOf" srcId="{CDA824B2-501B-4FBC-A52B-90ECF0BC0EA4}" destId="{D0F94597-6B70-4B0E-A7CD-8D881D5EA5C8}" srcOrd="6" destOrd="0" presId="urn:microsoft.com/office/officeart/2005/8/layout/target3"/>
    <dgm:cxn modelId="{5C016C26-FAED-4794-9E5C-8F096EAEE7D7}" type="presParOf" srcId="{CDA824B2-501B-4FBC-A52B-90ECF0BC0EA4}" destId="{958C0177-53C6-4236-983C-EAE52A0B81B0}" srcOrd="7" destOrd="0" presId="urn:microsoft.com/office/officeart/2005/8/layout/target3"/>
  </dgm:cxnLst>
  <dgm:bg/>
  <dgm:whole/>
  <dgm:extLst>
    <a:ext uri="http://schemas.microsoft.com/office/drawing/2008/diagram"/>
  </dgm:extLst>
</dgm:dataModel>
</file>

<file path=ppt/diagrams/data46.xml><?xml version="1.0" encoding="utf-8"?>
<dgm:dataModel xmlns:dgm="http://schemas.openxmlformats.org/drawingml/2006/diagram" xmlns:a="http://schemas.openxmlformats.org/drawingml/2006/main">
  <dgm:ptLst>
    <dgm:pt modelId="{0E589DA2-9D3B-4E1F-934C-9BA023E9537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DE67C7F0-B3CF-4D9C-9322-15722AA321E3}">
      <dgm:prSet/>
      <dgm:spPr/>
      <dgm:t>
        <a:bodyPr/>
        <a:lstStyle/>
        <a:p>
          <a:pPr rtl="0"/>
          <a:r>
            <a:rPr lang="ru-RU" b="1" i="1" dirty="0" smtClean="0">
              <a:solidFill>
                <a:srgbClr val="800000"/>
              </a:solidFill>
            </a:rPr>
            <a:t>В результате проведения самооценки по предлагаемой методике можно оценить исходное состояние СК ОО, определить сильные и слабые стороны, идентифицировать процессы (виды деятельности) ОО, нуждающиеся в улучшении и разработать план мероприятий по совершенствованию СК.</a:t>
          </a:r>
          <a:endParaRPr lang="ru-RU" b="1" i="1" dirty="0">
            <a:solidFill>
              <a:srgbClr val="800000"/>
            </a:solidFill>
          </a:endParaRPr>
        </a:p>
      </dgm:t>
    </dgm:pt>
    <dgm:pt modelId="{EF1E2054-0AAA-463F-B600-F0FF0B44886E}" type="parTrans" cxnId="{5046027D-C14E-4175-B2B8-F5ECBA90D03E}">
      <dgm:prSet/>
      <dgm:spPr/>
      <dgm:t>
        <a:bodyPr/>
        <a:lstStyle/>
        <a:p>
          <a:endParaRPr lang="ru-RU"/>
        </a:p>
      </dgm:t>
    </dgm:pt>
    <dgm:pt modelId="{8F34ADEC-5331-4F89-807D-346611D90D0F}" type="sibTrans" cxnId="{5046027D-C14E-4175-B2B8-F5ECBA90D03E}">
      <dgm:prSet/>
      <dgm:spPr/>
      <dgm:t>
        <a:bodyPr/>
        <a:lstStyle/>
        <a:p>
          <a:endParaRPr lang="ru-RU"/>
        </a:p>
      </dgm:t>
    </dgm:pt>
    <dgm:pt modelId="{A9FE3E62-B164-473C-A71D-50584025B69F}" type="pres">
      <dgm:prSet presAssocID="{0E589DA2-9D3B-4E1F-934C-9BA023E9537A}" presName="compositeShape" presStyleCnt="0">
        <dgm:presLayoutVars>
          <dgm:chMax val="7"/>
          <dgm:dir/>
          <dgm:resizeHandles val="exact"/>
        </dgm:presLayoutVars>
      </dgm:prSet>
      <dgm:spPr/>
      <dgm:t>
        <a:bodyPr/>
        <a:lstStyle/>
        <a:p>
          <a:endParaRPr lang="ru-RU"/>
        </a:p>
      </dgm:t>
    </dgm:pt>
    <dgm:pt modelId="{5E837E1D-FE8A-4E55-8139-B143B1828D8B}" type="pres">
      <dgm:prSet presAssocID="{DE67C7F0-B3CF-4D9C-9322-15722AA321E3}" presName="circ1TxSh" presStyleLbl="vennNode1" presStyleIdx="0" presStyleCnt="1"/>
      <dgm:spPr/>
      <dgm:t>
        <a:bodyPr/>
        <a:lstStyle/>
        <a:p>
          <a:endParaRPr lang="ru-RU"/>
        </a:p>
      </dgm:t>
    </dgm:pt>
  </dgm:ptLst>
  <dgm:cxnLst>
    <dgm:cxn modelId="{98997051-00C9-4CD8-B5E1-11B0A71F47AE}" type="presOf" srcId="{0E589DA2-9D3B-4E1F-934C-9BA023E9537A}" destId="{A9FE3E62-B164-473C-A71D-50584025B69F}" srcOrd="0" destOrd="0" presId="urn:microsoft.com/office/officeart/2005/8/layout/venn1"/>
    <dgm:cxn modelId="{5046027D-C14E-4175-B2B8-F5ECBA90D03E}" srcId="{0E589DA2-9D3B-4E1F-934C-9BA023E9537A}" destId="{DE67C7F0-B3CF-4D9C-9322-15722AA321E3}" srcOrd="0" destOrd="0" parTransId="{EF1E2054-0AAA-463F-B600-F0FF0B44886E}" sibTransId="{8F34ADEC-5331-4F89-807D-346611D90D0F}"/>
    <dgm:cxn modelId="{5B8E1768-372F-46BB-9FAA-D7287069D474}" type="presOf" srcId="{DE67C7F0-B3CF-4D9C-9322-15722AA321E3}" destId="{5E837E1D-FE8A-4E55-8139-B143B1828D8B}" srcOrd="0" destOrd="0" presId="urn:microsoft.com/office/officeart/2005/8/layout/venn1"/>
    <dgm:cxn modelId="{C90F7D22-BBF7-46D3-9C0C-82A1FB0B10BD}" type="presParOf" srcId="{A9FE3E62-B164-473C-A71D-50584025B69F}" destId="{5E837E1D-FE8A-4E55-8139-B143B1828D8B}" srcOrd="0" destOrd="0" presId="urn:microsoft.com/office/officeart/2005/8/layout/venn1"/>
  </dgm:cxnLst>
  <dgm:bg/>
  <dgm:whole/>
  <dgm:extLst>
    <a:ext uri="http://schemas.microsoft.com/office/drawing/2008/diagram"/>
  </dgm:extLst>
</dgm:dataModel>
</file>

<file path=ppt/diagrams/data47.xml><?xml version="1.0" encoding="utf-8"?>
<dgm:dataModel xmlns:dgm="http://schemas.openxmlformats.org/drawingml/2006/diagram" xmlns:a="http://schemas.openxmlformats.org/drawingml/2006/main">
  <dgm:ptLst>
    <dgm:pt modelId="{9EDADEB6-35F9-4189-8601-F0CA05B4328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E1ABACA0-1E0E-4646-B27A-F665F813FFD8}">
      <dgm:prSet custT="1"/>
      <dgm:spPr/>
      <dgm:t>
        <a:bodyPr/>
        <a:lstStyle/>
        <a:p>
          <a:pPr rtl="0"/>
          <a:r>
            <a:rPr lang="ru-RU" sz="3600" b="1" dirty="0" smtClean="0">
              <a:solidFill>
                <a:srgbClr val="800000"/>
              </a:solidFill>
            </a:rPr>
            <a:t>Самооценка может проводиться на различных уровнях </a:t>
          </a:r>
          <a:r>
            <a:rPr lang="ru-RU" sz="2400" dirty="0" smtClean="0"/>
            <a:t/>
          </a:r>
          <a:br>
            <a:rPr lang="ru-RU" sz="2400" dirty="0" smtClean="0"/>
          </a:br>
          <a:endParaRPr lang="ru-RU" sz="2400" dirty="0"/>
        </a:p>
      </dgm:t>
    </dgm:pt>
    <dgm:pt modelId="{1BCF56E8-27FB-4F35-997D-CEF8CF515138}" type="parTrans" cxnId="{EAA750CC-41D8-4090-B6C1-E2731FC2B2FB}">
      <dgm:prSet/>
      <dgm:spPr/>
      <dgm:t>
        <a:bodyPr/>
        <a:lstStyle/>
        <a:p>
          <a:endParaRPr lang="ru-RU"/>
        </a:p>
      </dgm:t>
    </dgm:pt>
    <dgm:pt modelId="{02A15E96-E0AE-4CDE-8CB9-33208BF49BAE}" type="sibTrans" cxnId="{EAA750CC-41D8-4090-B6C1-E2731FC2B2FB}">
      <dgm:prSet/>
      <dgm:spPr/>
      <dgm:t>
        <a:bodyPr/>
        <a:lstStyle/>
        <a:p>
          <a:endParaRPr lang="ru-RU"/>
        </a:p>
      </dgm:t>
    </dgm:pt>
    <dgm:pt modelId="{80BFBF32-AFBC-48A7-94EA-B97D34CD848D}" type="pres">
      <dgm:prSet presAssocID="{9EDADEB6-35F9-4189-8601-F0CA05B43281}" presName="Name0" presStyleCnt="0">
        <dgm:presLayoutVars>
          <dgm:chMax val="7"/>
          <dgm:dir/>
          <dgm:animLvl val="lvl"/>
          <dgm:resizeHandles val="exact"/>
        </dgm:presLayoutVars>
      </dgm:prSet>
      <dgm:spPr/>
      <dgm:t>
        <a:bodyPr/>
        <a:lstStyle/>
        <a:p>
          <a:endParaRPr lang="ru-RU"/>
        </a:p>
      </dgm:t>
    </dgm:pt>
    <dgm:pt modelId="{E090274A-10CE-4978-BA85-AF6DEA669F0B}" type="pres">
      <dgm:prSet presAssocID="{E1ABACA0-1E0E-4646-B27A-F665F813FFD8}" presName="circle1" presStyleLbl="node1" presStyleIdx="0" presStyleCnt="1"/>
      <dgm:spPr/>
    </dgm:pt>
    <dgm:pt modelId="{F47FC4FB-E9F6-49FB-9FB8-8400E9CAF57F}" type="pres">
      <dgm:prSet presAssocID="{E1ABACA0-1E0E-4646-B27A-F665F813FFD8}" presName="space" presStyleCnt="0"/>
      <dgm:spPr/>
    </dgm:pt>
    <dgm:pt modelId="{3D1F5981-65B6-495E-BE66-8F543AC947FB}" type="pres">
      <dgm:prSet presAssocID="{E1ABACA0-1E0E-4646-B27A-F665F813FFD8}" presName="rect1" presStyleLbl="alignAcc1" presStyleIdx="0" presStyleCnt="1"/>
      <dgm:spPr/>
      <dgm:t>
        <a:bodyPr/>
        <a:lstStyle/>
        <a:p>
          <a:endParaRPr lang="ru-RU"/>
        </a:p>
      </dgm:t>
    </dgm:pt>
    <dgm:pt modelId="{FDE54927-3E95-4DBA-8B01-D5BF66CF1B24}" type="pres">
      <dgm:prSet presAssocID="{E1ABACA0-1E0E-4646-B27A-F665F813FFD8}" presName="rect1ParTxNoCh" presStyleLbl="alignAcc1" presStyleIdx="0" presStyleCnt="1">
        <dgm:presLayoutVars>
          <dgm:chMax val="1"/>
          <dgm:bulletEnabled val="1"/>
        </dgm:presLayoutVars>
      </dgm:prSet>
      <dgm:spPr/>
      <dgm:t>
        <a:bodyPr/>
        <a:lstStyle/>
        <a:p>
          <a:endParaRPr lang="ru-RU"/>
        </a:p>
      </dgm:t>
    </dgm:pt>
  </dgm:ptLst>
  <dgm:cxnLst>
    <dgm:cxn modelId="{EAA750CC-41D8-4090-B6C1-E2731FC2B2FB}" srcId="{9EDADEB6-35F9-4189-8601-F0CA05B43281}" destId="{E1ABACA0-1E0E-4646-B27A-F665F813FFD8}" srcOrd="0" destOrd="0" parTransId="{1BCF56E8-27FB-4F35-997D-CEF8CF515138}" sibTransId="{02A15E96-E0AE-4CDE-8CB9-33208BF49BAE}"/>
    <dgm:cxn modelId="{52083942-0732-47BA-AE70-0323CC56E1EB}" type="presOf" srcId="{E1ABACA0-1E0E-4646-B27A-F665F813FFD8}" destId="{FDE54927-3E95-4DBA-8B01-D5BF66CF1B24}" srcOrd="1" destOrd="0" presId="urn:microsoft.com/office/officeart/2005/8/layout/target3"/>
    <dgm:cxn modelId="{6F998FC5-01EF-4F1E-B49B-9E6963E51E39}" type="presOf" srcId="{9EDADEB6-35F9-4189-8601-F0CA05B43281}" destId="{80BFBF32-AFBC-48A7-94EA-B97D34CD848D}" srcOrd="0" destOrd="0" presId="urn:microsoft.com/office/officeart/2005/8/layout/target3"/>
    <dgm:cxn modelId="{307E5C4F-4DEE-4969-B500-E874B8BF6218}" type="presOf" srcId="{E1ABACA0-1E0E-4646-B27A-F665F813FFD8}" destId="{3D1F5981-65B6-495E-BE66-8F543AC947FB}" srcOrd="0" destOrd="0" presId="urn:microsoft.com/office/officeart/2005/8/layout/target3"/>
    <dgm:cxn modelId="{F8B64A8D-752A-4AAF-A535-4BC1294D2C5C}" type="presParOf" srcId="{80BFBF32-AFBC-48A7-94EA-B97D34CD848D}" destId="{E090274A-10CE-4978-BA85-AF6DEA669F0B}" srcOrd="0" destOrd="0" presId="urn:microsoft.com/office/officeart/2005/8/layout/target3"/>
    <dgm:cxn modelId="{78DEF5BB-E1AA-4DB9-B25B-57D9A2585433}" type="presParOf" srcId="{80BFBF32-AFBC-48A7-94EA-B97D34CD848D}" destId="{F47FC4FB-E9F6-49FB-9FB8-8400E9CAF57F}" srcOrd="1" destOrd="0" presId="urn:microsoft.com/office/officeart/2005/8/layout/target3"/>
    <dgm:cxn modelId="{1D02A098-3B11-4C98-991A-4A65443693A6}" type="presParOf" srcId="{80BFBF32-AFBC-48A7-94EA-B97D34CD848D}" destId="{3D1F5981-65B6-495E-BE66-8F543AC947FB}" srcOrd="2" destOrd="0" presId="urn:microsoft.com/office/officeart/2005/8/layout/target3"/>
    <dgm:cxn modelId="{36BC4B01-2F7D-4E2D-B985-5FDF43722DE5}" type="presParOf" srcId="{80BFBF32-AFBC-48A7-94EA-B97D34CD848D}" destId="{FDE54927-3E95-4DBA-8B01-D5BF66CF1B24}" srcOrd="3" destOrd="0" presId="urn:microsoft.com/office/officeart/2005/8/layout/target3"/>
  </dgm:cxnLst>
  <dgm:bg/>
  <dgm:whole/>
  <dgm:extLst>
    <a:ext uri="http://schemas.microsoft.com/office/drawing/2008/diagram"/>
  </dgm:extLst>
</dgm:dataModel>
</file>

<file path=ppt/diagrams/data48.xml><?xml version="1.0" encoding="utf-8"?>
<dgm:dataModel xmlns:dgm="http://schemas.openxmlformats.org/drawingml/2006/diagram" xmlns:a="http://schemas.openxmlformats.org/drawingml/2006/main">
  <dgm:ptLst>
    <dgm:pt modelId="{2A54B4BF-1BFB-455D-97DC-3078F09CB69E}"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8C9C7980-5226-4A89-AF60-EEBD6E3D98B8}">
      <dgm:prSet/>
      <dgm:spPr/>
      <dgm:t>
        <a:bodyPr/>
        <a:lstStyle/>
        <a:p>
          <a:pPr rtl="0"/>
          <a:r>
            <a:rPr lang="ru-RU" b="1" dirty="0" smtClean="0"/>
            <a:t>ОО в целом;</a:t>
          </a:r>
          <a:endParaRPr lang="ru-RU" dirty="0"/>
        </a:p>
      </dgm:t>
    </dgm:pt>
    <dgm:pt modelId="{A6376872-C638-40CC-9795-153A14FE4624}" type="parTrans" cxnId="{D7BB3A91-91BC-43AA-9196-B9702273B93C}">
      <dgm:prSet/>
      <dgm:spPr/>
      <dgm:t>
        <a:bodyPr/>
        <a:lstStyle/>
        <a:p>
          <a:endParaRPr lang="ru-RU"/>
        </a:p>
      </dgm:t>
    </dgm:pt>
    <dgm:pt modelId="{70ECDE70-3CF1-4836-999A-1DFAD749F3F7}" type="sibTrans" cxnId="{D7BB3A91-91BC-43AA-9196-B9702273B93C}">
      <dgm:prSet/>
      <dgm:spPr/>
      <dgm:t>
        <a:bodyPr/>
        <a:lstStyle/>
        <a:p>
          <a:endParaRPr lang="ru-RU"/>
        </a:p>
      </dgm:t>
    </dgm:pt>
    <dgm:pt modelId="{BD04AB8F-F015-4882-8572-FA939053E1F5}">
      <dgm:prSet/>
      <dgm:spPr/>
      <dgm:t>
        <a:bodyPr/>
        <a:lstStyle/>
        <a:p>
          <a:pPr rtl="0"/>
          <a:r>
            <a:rPr lang="ru-RU" b="1" dirty="0" smtClean="0"/>
            <a:t>подразделения;</a:t>
          </a:r>
          <a:endParaRPr lang="ru-RU" dirty="0"/>
        </a:p>
      </dgm:t>
    </dgm:pt>
    <dgm:pt modelId="{9C39DC20-86CF-446C-B14C-E21D1D4F6942}" type="parTrans" cxnId="{45439E4D-CA90-4AE5-AFBA-A31466DA4D1E}">
      <dgm:prSet/>
      <dgm:spPr/>
      <dgm:t>
        <a:bodyPr/>
        <a:lstStyle/>
        <a:p>
          <a:endParaRPr lang="ru-RU"/>
        </a:p>
      </dgm:t>
    </dgm:pt>
    <dgm:pt modelId="{EEB28A5C-B7A7-4587-AF22-4297F276E7B6}" type="sibTrans" cxnId="{45439E4D-CA90-4AE5-AFBA-A31466DA4D1E}">
      <dgm:prSet/>
      <dgm:spPr/>
      <dgm:t>
        <a:bodyPr/>
        <a:lstStyle/>
        <a:p>
          <a:endParaRPr lang="ru-RU"/>
        </a:p>
      </dgm:t>
    </dgm:pt>
    <dgm:pt modelId="{B7EE92BD-DDC4-4AFF-A041-679FA2E68E54}">
      <dgm:prSet/>
      <dgm:spPr/>
      <dgm:t>
        <a:bodyPr/>
        <a:lstStyle/>
        <a:p>
          <a:pPr rtl="0"/>
          <a:r>
            <a:rPr lang="ru-RU" b="1" dirty="0" smtClean="0"/>
            <a:t>процесса;</a:t>
          </a:r>
          <a:endParaRPr lang="ru-RU" dirty="0"/>
        </a:p>
      </dgm:t>
    </dgm:pt>
    <dgm:pt modelId="{1EE06A3B-2833-41DC-A699-5317EC2EDC81}" type="parTrans" cxnId="{B10698F1-D2E7-45CB-8283-EE2E446395F6}">
      <dgm:prSet/>
      <dgm:spPr/>
      <dgm:t>
        <a:bodyPr/>
        <a:lstStyle/>
        <a:p>
          <a:endParaRPr lang="ru-RU"/>
        </a:p>
      </dgm:t>
    </dgm:pt>
    <dgm:pt modelId="{696C3676-9C0F-43B1-8064-64A4F55E3049}" type="sibTrans" cxnId="{B10698F1-D2E7-45CB-8283-EE2E446395F6}">
      <dgm:prSet/>
      <dgm:spPr/>
      <dgm:t>
        <a:bodyPr/>
        <a:lstStyle/>
        <a:p>
          <a:endParaRPr lang="ru-RU"/>
        </a:p>
      </dgm:t>
    </dgm:pt>
    <dgm:pt modelId="{D9C4A88C-2355-415E-B3E8-8FF32AC5F2B7}">
      <dgm:prSet/>
      <dgm:spPr/>
      <dgm:t>
        <a:bodyPr/>
        <a:lstStyle/>
        <a:p>
          <a:pPr rtl="0"/>
          <a:r>
            <a:rPr lang="ru-RU" b="1" dirty="0" smtClean="0"/>
            <a:t>рабочей группы;</a:t>
          </a:r>
          <a:endParaRPr lang="ru-RU" dirty="0"/>
        </a:p>
      </dgm:t>
    </dgm:pt>
    <dgm:pt modelId="{64AED7C8-E0B5-43C5-AC8F-8E1EEDF11DF9}" type="parTrans" cxnId="{F1D44F82-F153-446C-A2AF-AD158D309F43}">
      <dgm:prSet/>
      <dgm:spPr/>
      <dgm:t>
        <a:bodyPr/>
        <a:lstStyle/>
        <a:p>
          <a:endParaRPr lang="ru-RU"/>
        </a:p>
      </dgm:t>
    </dgm:pt>
    <dgm:pt modelId="{82D4C093-36BD-463E-BA66-409BE6AF062B}" type="sibTrans" cxnId="{F1D44F82-F153-446C-A2AF-AD158D309F43}">
      <dgm:prSet/>
      <dgm:spPr/>
      <dgm:t>
        <a:bodyPr/>
        <a:lstStyle/>
        <a:p>
          <a:endParaRPr lang="ru-RU"/>
        </a:p>
      </dgm:t>
    </dgm:pt>
    <dgm:pt modelId="{2C274096-D87C-41C3-9E65-D529A28EE2EA}">
      <dgm:prSet/>
      <dgm:spPr/>
      <dgm:t>
        <a:bodyPr/>
        <a:lstStyle/>
        <a:p>
          <a:pPr rtl="0"/>
          <a:r>
            <a:rPr lang="ru-RU" b="1" dirty="0" smtClean="0"/>
            <a:t>ПЕРСОНАЛЬНАЯ.</a:t>
          </a:r>
          <a:endParaRPr lang="ru-RU" dirty="0"/>
        </a:p>
      </dgm:t>
    </dgm:pt>
    <dgm:pt modelId="{04902A98-B9E7-4A35-B175-4092404178C3}" type="parTrans" cxnId="{59BE380B-BFF2-489D-B963-A4D794A2863F}">
      <dgm:prSet/>
      <dgm:spPr/>
      <dgm:t>
        <a:bodyPr/>
        <a:lstStyle/>
        <a:p>
          <a:endParaRPr lang="ru-RU"/>
        </a:p>
      </dgm:t>
    </dgm:pt>
    <dgm:pt modelId="{8B56C5E9-6BA1-4AFE-84D1-AC1B26DE479B}" type="sibTrans" cxnId="{59BE380B-BFF2-489D-B963-A4D794A2863F}">
      <dgm:prSet/>
      <dgm:spPr/>
      <dgm:t>
        <a:bodyPr/>
        <a:lstStyle/>
        <a:p>
          <a:endParaRPr lang="ru-RU"/>
        </a:p>
      </dgm:t>
    </dgm:pt>
    <dgm:pt modelId="{E700B51D-F0E1-4EB2-83AE-8F4A3D427090}" type="pres">
      <dgm:prSet presAssocID="{2A54B4BF-1BFB-455D-97DC-3078F09CB69E}" presName="compositeShape" presStyleCnt="0">
        <dgm:presLayoutVars>
          <dgm:dir/>
          <dgm:resizeHandles/>
        </dgm:presLayoutVars>
      </dgm:prSet>
      <dgm:spPr/>
      <dgm:t>
        <a:bodyPr/>
        <a:lstStyle/>
        <a:p>
          <a:endParaRPr lang="ru-RU"/>
        </a:p>
      </dgm:t>
    </dgm:pt>
    <dgm:pt modelId="{7C592914-7F90-433A-99F0-8D01235F5ADB}" type="pres">
      <dgm:prSet presAssocID="{2A54B4BF-1BFB-455D-97DC-3078F09CB69E}" presName="pyramid" presStyleLbl="node1" presStyleIdx="0" presStyleCnt="1"/>
      <dgm:spPr/>
    </dgm:pt>
    <dgm:pt modelId="{DFA5544C-C248-4A4D-BDA1-E721DF58204C}" type="pres">
      <dgm:prSet presAssocID="{2A54B4BF-1BFB-455D-97DC-3078F09CB69E}" presName="theList" presStyleCnt="0"/>
      <dgm:spPr/>
    </dgm:pt>
    <dgm:pt modelId="{117B58F4-2B33-4CF5-B535-D69BFE93FB8F}" type="pres">
      <dgm:prSet presAssocID="{8C9C7980-5226-4A89-AF60-EEBD6E3D98B8}" presName="aNode" presStyleLbl="fgAcc1" presStyleIdx="0" presStyleCnt="5">
        <dgm:presLayoutVars>
          <dgm:bulletEnabled val="1"/>
        </dgm:presLayoutVars>
      </dgm:prSet>
      <dgm:spPr/>
      <dgm:t>
        <a:bodyPr/>
        <a:lstStyle/>
        <a:p>
          <a:endParaRPr lang="ru-RU"/>
        </a:p>
      </dgm:t>
    </dgm:pt>
    <dgm:pt modelId="{F1F957E2-86D2-41A5-A23B-BB334FEA0503}" type="pres">
      <dgm:prSet presAssocID="{8C9C7980-5226-4A89-AF60-EEBD6E3D98B8}" presName="aSpace" presStyleCnt="0"/>
      <dgm:spPr/>
    </dgm:pt>
    <dgm:pt modelId="{4112270F-01CA-4B1C-8F52-BF130400E183}" type="pres">
      <dgm:prSet presAssocID="{BD04AB8F-F015-4882-8572-FA939053E1F5}" presName="aNode" presStyleLbl="fgAcc1" presStyleIdx="1" presStyleCnt="5">
        <dgm:presLayoutVars>
          <dgm:bulletEnabled val="1"/>
        </dgm:presLayoutVars>
      </dgm:prSet>
      <dgm:spPr/>
      <dgm:t>
        <a:bodyPr/>
        <a:lstStyle/>
        <a:p>
          <a:endParaRPr lang="ru-RU"/>
        </a:p>
      </dgm:t>
    </dgm:pt>
    <dgm:pt modelId="{39279C8C-036E-4549-AE2D-E19A72FD3E9F}" type="pres">
      <dgm:prSet presAssocID="{BD04AB8F-F015-4882-8572-FA939053E1F5}" presName="aSpace" presStyleCnt="0"/>
      <dgm:spPr/>
    </dgm:pt>
    <dgm:pt modelId="{3BCDE8E1-6E5C-4B7F-AD07-D750C7C2A5E0}" type="pres">
      <dgm:prSet presAssocID="{B7EE92BD-DDC4-4AFF-A041-679FA2E68E54}" presName="aNode" presStyleLbl="fgAcc1" presStyleIdx="2" presStyleCnt="5">
        <dgm:presLayoutVars>
          <dgm:bulletEnabled val="1"/>
        </dgm:presLayoutVars>
      </dgm:prSet>
      <dgm:spPr/>
      <dgm:t>
        <a:bodyPr/>
        <a:lstStyle/>
        <a:p>
          <a:endParaRPr lang="ru-RU"/>
        </a:p>
      </dgm:t>
    </dgm:pt>
    <dgm:pt modelId="{86D7C2FC-500D-4B98-A4FE-B37B436BD23E}" type="pres">
      <dgm:prSet presAssocID="{B7EE92BD-DDC4-4AFF-A041-679FA2E68E54}" presName="aSpace" presStyleCnt="0"/>
      <dgm:spPr/>
    </dgm:pt>
    <dgm:pt modelId="{864E7AFA-5AB0-4D1E-A238-14E5B5161714}" type="pres">
      <dgm:prSet presAssocID="{D9C4A88C-2355-415E-B3E8-8FF32AC5F2B7}" presName="aNode" presStyleLbl="fgAcc1" presStyleIdx="3" presStyleCnt="5">
        <dgm:presLayoutVars>
          <dgm:bulletEnabled val="1"/>
        </dgm:presLayoutVars>
      </dgm:prSet>
      <dgm:spPr/>
      <dgm:t>
        <a:bodyPr/>
        <a:lstStyle/>
        <a:p>
          <a:endParaRPr lang="ru-RU"/>
        </a:p>
      </dgm:t>
    </dgm:pt>
    <dgm:pt modelId="{44328463-599E-4D66-98A6-8E06EA2DB39B}" type="pres">
      <dgm:prSet presAssocID="{D9C4A88C-2355-415E-B3E8-8FF32AC5F2B7}" presName="aSpace" presStyleCnt="0"/>
      <dgm:spPr/>
    </dgm:pt>
    <dgm:pt modelId="{37335FDD-A02E-47BC-A980-956BE96412B6}" type="pres">
      <dgm:prSet presAssocID="{2C274096-D87C-41C3-9E65-D529A28EE2EA}" presName="aNode" presStyleLbl="fgAcc1" presStyleIdx="4" presStyleCnt="5">
        <dgm:presLayoutVars>
          <dgm:bulletEnabled val="1"/>
        </dgm:presLayoutVars>
      </dgm:prSet>
      <dgm:spPr/>
      <dgm:t>
        <a:bodyPr/>
        <a:lstStyle/>
        <a:p>
          <a:endParaRPr lang="ru-RU"/>
        </a:p>
      </dgm:t>
    </dgm:pt>
    <dgm:pt modelId="{74A1B7CD-AEF5-4441-B24A-A351006CAFC5}" type="pres">
      <dgm:prSet presAssocID="{2C274096-D87C-41C3-9E65-D529A28EE2EA}" presName="aSpace" presStyleCnt="0"/>
      <dgm:spPr/>
    </dgm:pt>
  </dgm:ptLst>
  <dgm:cxnLst>
    <dgm:cxn modelId="{49807FDF-441B-415B-BEA5-63CEC447171D}" type="presOf" srcId="{2A54B4BF-1BFB-455D-97DC-3078F09CB69E}" destId="{E700B51D-F0E1-4EB2-83AE-8F4A3D427090}" srcOrd="0" destOrd="0" presId="urn:microsoft.com/office/officeart/2005/8/layout/pyramid2"/>
    <dgm:cxn modelId="{45439E4D-CA90-4AE5-AFBA-A31466DA4D1E}" srcId="{2A54B4BF-1BFB-455D-97DC-3078F09CB69E}" destId="{BD04AB8F-F015-4882-8572-FA939053E1F5}" srcOrd="1" destOrd="0" parTransId="{9C39DC20-86CF-446C-B14C-E21D1D4F6942}" sibTransId="{EEB28A5C-B7A7-4587-AF22-4297F276E7B6}"/>
    <dgm:cxn modelId="{29A9D1DE-2385-4DD5-A9AB-826DF97A5004}" type="presOf" srcId="{2C274096-D87C-41C3-9E65-D529A28EE2EA}" destId="{37335FDD-A02E-47BC-A980-956BE96412B6}" srcOrd="0" destOrd="0" presId="urn:microsoft.com/office/officeart/2005/8/layout/pyramid2"/>
    <dgm:cxn modelId="{ADD9A07E-93B9-4F61-9370-9C04E112B80F}" type="presOf" srcId="{D9C4A88C-2355-415E-B3E8-8FF32AC5F2B7}" destId="{864E7AFA-5AB0-4D1E-A238-14E5B5161714}" srcOrd="0" destOrd="0" presId="urn:microsoft.com/office/officeart/2005/8/layout/pyramid2"/>
    <dgm:cxn modelId="{D7BB3A91-91BC-43AA-9196-B9702273B93C}" srcId="{2A54B4BF-1BFB-455D-97DC-3078F09CB69E}" destId="{8C9C7980-5226-4A89-AF60-EEBD6E3D98B8}" srcOrd="0" destOrd="0" parTransId="{A6376872-C638-40CC-9795-153A14FE4624}" sibTransId="{70ECDE70-3CF1-4836-999A-1DFAD749F3F7}"/>
    <dgm:cxn modelId="{B10698F1-D2E7-45CB-8283-EE2E446395F6}" srcId="{2A54B4BF-1BFB-455D-97DC-3078F09CB69E}" destId="{B7EE92BD-DDC4-4AFF-A041-679FA2E68E54}" srcOrd="2" destOrd="0" parTransId="{1EE06A3B-2833-41DC-A699-5317EC2EDC81}" sibTransId="{696C3676-9C0F-43B1-8064-64A4F55E3049}"/>
    <dgm:cxn modelId="{59BE380B-BFF2-489D-B963-A4D794A2863F}" srcId="{2A54B4BF-1BFB-455D-97DC-3078F09CB69E}" destId="{2C274096-D87C-41C3-9E65-D529A28EE2EA}" srcOrd="4" destOrd="0" parTransId="{04902A98-B9E7-4A35-B175-4092404178C3}" sibTransId="{8B56C5E9-6BA1-4AFE-84D1-AC1B26DE479B}"/>
    <dgm:cxn modelId="{39CE77AF-5495-476D-95E2-6062CC3673D9}" type="presOf" srcId="{8C9C7980-5226-4A89-AF60-EEBD6E3D98B8}" destId="{117B58F4-2B33-4CF5-B535-D69BFE93FB8F}" srcOrd="0" destOrd="0" presId="urn:microsoft.com/office/officeart/2005/8/layout/pyramid2"/>
    <dgm:cxn modelId="{F1D44F82-F153-446C-A2AF-AD158D309F43}" srcId="{2A54B4BF-1BFB-455D-97DC-3078F09CB69E}" destId="{D9C4A88C-2355-415E-B3E8-8FF32AC5F2B7}" srcOrd="3" destOrd="0" parTransId="{64AED7C8-E0B5-43C5-AC8F-8E1EEDF11DF9}" sibTransId="{82D4C093-36BD-463E-BA66-409BE6AF062B}"/>
    <dgm:cxn modelId="{AF77A57B-3A8D-4E9A-9DDC-534C1E600A4C}" type="presOf" srcId="{B7EE92BD-DDC4-4AFF-A041-679FA2E68E54}" destId="{3BCDE8E1-6E5C-4B7F-AD07-D750C7C2A5E0}" srcOrd="0" destOrd="0" presId="urn:microsoft.com/office/officeart/2005/8/layout/pyramid2"/>
    <dgm:cxn modelId="{8B810EF1-BDBA-4682-A348-F7B08EF6E2DA}" type="presOf" srcId="{BD04AB8F-F015-4882-8572-FA939053E1F5}" destId="{4112270F-01CA-4B1C-8F52-BF130400E183}" srcOrd="0" destOrd="0" presId="urn:microsoft.com/office/officeart/2005/8/layout/pyramid2"/>
    <dgm:cxn modelId="{959E8EF9-1796-4455-A272-7E7B6F855E8F}" type="presParOf" srcId="{E700B51D-F0E1-4EB2-83AE-8F4A3D427090}" destId="{7C592914-7F90-433A-99F0-8D01235F5ADB}" srcOrd="0" destOrd="0" presId="urn:microsoft.com/office/officeart/2005/8/layout/pyramid2"/>
    <dgm:cxn modelId="{389E30FF-81DC-4E7E-A8FB-2CDED4A8F7DE}" type="presParOf" srcId="{E700B51D-F0E1-4EB2-83AE-8F4A3D427090}" destId="{DFA5544C-C248-4A4D-BDA1-E721DF58204C}" srcOrd="1" destOrd="0" presId="urn:microsoft.com/office/officeart/2005/8/layout/pyramid2"/>
    <dgm:cxn modelId="{8DDB59D2-3C79-4689-A858-DBC6149713AF}" type="presParOf" srcId="{DFA5544C-C248-4A4D-BDA1-E721DF58204C}" destId="{117B58F4-2B33-4CF5-B535-D69BFE93FB8F}" srcOrd="0" destOrd="0" presId="urn:microsoft.com/office/officeart/2005/8/layout/pyramid2"/>
    <dgm:cxn modelId="{6EDCF750-41D5-4359-AADA-C4DFB87FA5D5}" type="presParOf" srcId="{DFA5544C-C248-4A4D-BDA1-E721DF58204C}" destId="{F1F957E2-86D2-41A5-A23B-BB334FEA0503}" srcOrd="1" destOrd="0" presId="urn:microsoft.com/office/officeart/2005/8/layout/pyramid2"/>
    <dgm:cxn modelId="{3005553B-2B1E-438E-B539-119CAAE1D3CF}" type="presParOf" srcId="{DFA5544C-C248-4A4D-BDA1-E721DF58204C}" destId="{4112270F-01CA-4B1C-8F52-BF130400E183}" srcOrd="2" destOrd="0" presId="urn:microsoft.com/office/officeart/2005/8/layout/pyramid2"/>
    <dgm:cxn modelId="{26F08119-1052-4BC3-8875-9424BFAC1CBC}" type="presParOf" srcId="{DFA5544C-C248-4A4D-BDA1-E721DF58204C}" destId="{39279C8C-036E-4549-AE2D-E19A72FD3E9F}" srcOrd="3" destOrd="0" presId="urn:microsoft.com/office/officeart/2005/8/layout/pyramid2"/>
    <dgm:cxn modelId="{8BC333F0-3383-49AE-9751-44BF7AB8E277}" type="presParOf" srcId="{DFA5544C-C248-4A4D-BDA1-E721DF58204C}" destId="{3BCDE8E1-6E5C-4B7F-AD07-D750C7C2A5E0}" srcOrd="4" destOrd="0" presId="urn:microsoft.com/office/officeart/2005/8/layout/pyramid2"/>
    <dgm:cxn modelId="{9D893041-4112-4326-BF85-5EAAD7B6F275}" type="presParOf" srcId="{DFA5544C-C248-4A4D-BDA1-E721DF58204C}" destId="{86D7C2FC-500D-4B98-A4FE-B37B436BD23E}" srcOrd="5" destOrd="0" presId="urn:microsoft.com/office/officeart/2005/8/layout/pyramid2"/>
    <dgm:cxn modelId="{CEEE3F15-C102-4D23-898A-D6AF5B2DA80E}" type="presParOf" srcId="{DFA5544C-C248-4A4D-BDA1-E721DF58204C}" destId="{864E7AFA-5AB0-4D1E-A238-14E5B5161714}" srcOrd="6" destOrd="0" presId="urn:microsoft.com/office/officeart/2005/8/layout/pyramid2"/>
    <dgm:cxn modelId="{34D7352F-6933-4789-A092-1CAD1BF2736F}" type="presParOf" srcId="{DFA5544C-C248-4A4D-BDA1-E721DF58204C}" destId="{44328463-599E-4D66-98A6-8E06EA2DB39B}" srcOrd="7" destOrd="0" presId="urn:microsoft.com/office/officeart/2005/8/layout/pyramid2"/>
    <dgm:cxn modelId="{2DA95D42-B340-427E-A40E-AB16D0A0A9D8}" type="presParOf" srcId="{DFA5544C-C248-4A4D-BDA1-E721DF58204C}" destId="{37335FDD-A02E-47BC-A980-956BE96412B6}" srcOrd="8" destOrd="0" presId="urn:microsoft.com/office/officeart/2005/8/layout/pyramid2"/>
    <dgm:cxn modelId="{B1550D5F-B459-40B6-8A43-AD061368AF58}" type="presParOf" srcId="{DFA5544C-C248-4A4D-BDA1-E721DF58204C}" destId="{74A1B7CD-AEF5-4441-B24A-A351006CAFC5}" srcOrd="9" destOrd="0" presId="urn:microsoft.com/office/officeart/2005/8/layout/pyramid2"/>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C1AB6BA9-23B8-4002-A33F-479676D2591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47AEA912-24B1-4139-8A4A-314ED33FDEB0}">
      <dgm:prSet/>
      <dgm:spPr/>
      <dgm:t>
        <a:bodyPr/>
        <a:lstStyle/>
        <a:p>
          <a:pPr rtl="0"/>
          <a:r>
            <a:rPr lang="ru-RU" b="1" dirty="0" smtClean="0"/>
            <a:t>Цель самооценки </a:t>
          </a:r>
          <a:r>
            <a:rPr lang="ru-RU" dirty="0" smtClean="0"/>
            <a:t>-</a:t>
          </a:r>
          <a:endParaRPr lang="ru-RU" dirty="0"/>
        </a:p>
      </dgm:t>
    </dgm:pt>
    <dgm:pt modelId="{55DA1A2F-D04F-4A56-8750-C3A0D89EF215}" type="parTrans" cxnId="{2FFFE0E2-E700-4695-9AF7-5914B18BDC7F}">
      <dgm:prSet/>
      <dgm:spPr/>
      <dgm:t>
        <a:bodyPr/>
        <a:lstStyle/>
        <a:p>
          <a:endParaRPr lang="ru-RU"/>
        </a:p>
      </dgm:t>
    </dgm:pt>
    <dgm:pt modelId="{104BE024-4407-4506-B6E8-8218BB37EEE3}" type="sibTrans" cxnId="{2FFFE0E2-E700-4695-9AF7-5914B18BDC7F}">
      <dgm:prSet/>
      <dgm:spPr/>
      <dgm:t>
        <a:bodyPr/>
        <a:lstStyle/>
        <a:p>
          <a:endParaRPr lang="ru-RU"/>
        </a:p>
      </dgm:t>
    </dgm:pt>
    <dgm:pt modelId="{743ABD6E-7708-403D-B5F7-1B709E1D01BE}" type="pres">
      <dgm:prSet presAssocID="{C1AB6BA9-23B8-4002-A33F-479676D2591D}" presName="linear" presStyleCnt="0">
        <dgm:presLayoutVars>
          <dgm:animLvl val="lvl"/>
          <dgm:resizeHandles val="exact"/>
        </dgm:presLayoutVars>
      </dgm:prSet>
      <dgm:spPr/>
      <dgm:t>
        <a:bodyPr/>
        <a:lstStyle/>
        <a:p>
          <a:endParaRPr lang="ru-RU"/>
        </a:p>
      </dgm:t>
    </dgm:pt>
    <dgm:pt modelId="{2E188A66-610D-49A9-9C01-0130FE20033C}" type="pres">
      <dgm:prSet presAssocID="{47AEA912-24B1-4139-8A4A-314ED33FDEB0}" presName="parentText" presStyleLbl="node1" presStyleIdx="0" presStyleCnt="1">
        <dgm:presLayoutVars>
          <dgm:chMax val="0"/>
          <dgm:bulletEnabled val="1"/>
        </dgm:presLayoutVars>
      </dgm:prSet>
      <dgm:spPr/>
      <dgm:t>
        <a:bodyPr/>
        <a:lstStyle/>
        <a:p>
          <a:endParaRPr lang="ru-RU"/>
        </a:p>
      </dgm:t>
    </dgm:pt>
  </dgm:ptLst>
  <dgm:cxnLst>
    <dgm:cxn modelId="{9255792A-C6E9-4118-B178-8C89B99F5E34}" type="presOf" srcId="{47AEA912-24B1-4139-8A4A-314ED33FDEB0}" destId="{2E188A66-610D-49A9-9C01-0130FE20033C}" srcOrd="0" destOrd="0" presId="urn:microsoft.com/office/officeart/2005/8/layout/vList2"/>
    <dgm:cxn modelId="{ADB36098-6AA9-4EFE-9778-036277EB2CA5}" type="presOf" srcId="{C1AB6BA9-23B8-4002-A33F-479676D2591D}" destId="{743ABD6E-7708-403D-B5F7-1B709E1D01BE}" srcOrd="0" destOrd="0" presId="urn:microsoft.com/office/officeart/2005/8/layout/vList2"/>
    <dgm:cxn modelId="{2FFFE0E2-E700-4695-9AF7-5914B18BDC7F}" srcId="{C1AB6BA9-23B8-4002-A33F-479676D2591D}" destId="{47AEA912-24B1-4139-8A4A-314ED33FDEB0}" srcOrd="0" destOrd="0" parTransId="{55DA1A2F-D04F-4A56-8750-C3A0D89EF215}" sibTransId="{104BE024-4407-4506-B6E8-8218BB37EEE3}"/>
    <dgm:cxn modelId="{3FF74C3F-C6AE-4176-905C-377E25D09619}" type="presParOf" srcId="{743ABD6E-7708-403D-B5F7-1B709E1D01BE}" destId="{2E188A66-610D-49A9-9C01-0130FE20033C}" srcOrd="0" destOrd="0" presId="urn:microsoft.com/office/officeart/2005/8/layout/vList2"/>
  </dgm:cxnLst>
  <dgm:bg/>
  <dgm:whole/>
  <dgm:extLst>
    <a:ext uri="http://schemas.microsoft.com/office/drawing/2008/diagram"/>
  </dgm:extLst>
</dgm:dataModel>
</file>

<file path=ppt/diagrams/data6.xml><?xml version="1.0" encoding="utf-8"?>
<dgm:dataModel xmlns:dgm="http://schemas.openxmlformats.org/drawingml/2006/diagram" xmlns:a="http://schemas.openxmlformats.org/drawingml/2006/main">
  <dgm:ptLst>
    <dgm:pt modelId="{EB434F79-6347-4418-9E97-C9CE6339C9E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2722B3A5-BBF6-4CE9-B639-B0D9151FCE8D}">
      <dgm:prSet/>
      <dgm:spPr/>
      <dgm:t>
        <a:bodyPr/>
        <a:lstStyle/>
        <a:p>
          <a:pPr rtl="0"/>
          <a:r>
            <a:rPr lang="ru-RU" dirty="0" smtClean="0"/>
            <a:t>Своевременное выявление несоответствий основанных на фактах, планирование и организация корректирующих мероприятий по их устранению.</a:t>
          </a:r>
          <a:endParaRPr lang="ru-RU" dirty="0"/>
        </a:p>
      </dgm:t>
    </dgm:pt>
    <dgm:pt modelId="{F305BA84-7DC1-4EA5-B610-C89439F70CD2}" type="parTrans" cxnId="{122BBD35-D93A-42B4-BCEA-2135A9F263B4}">
      <dgm:prSet/>
      <dgm:spPr/>
      <dgm:t>
        <a:bodyPr/>
        <a:lstStyle/>
        <a:p>
          <a:endParaRPr lang="ru-RU"/>
        </a:p>
      </dgm:t>
    </dgm:pt>
    <dgm:pt modelId="{16A348DB-B18D-4BA2-93C6-CE1EFD768F21}" type="sibTrans" cxnId="{122BBD35-D93A-42B4-BCEA-2135A9F263B4}">
      <dgm:prSet/>
      <dgm:spPr/>
      <dgm:t>
        <a:bodyPr/>
        <a:lstStyle/>
        <a:p>
          <a:endParaRPr lang="ru-RU"/>
        </a:p>
      </dgm:t>
    </dgm:pt>
    <dgm:pt modelId="{B7B2CC73-05A3-4102-98F0-8C393966B761}">
      <dgm:prSet/>
      <dgm:spPr/>
      <dgm:t>
        <a:bodyPr/>
        <a:lstStyle/>
        <a:p>
          <a:pPr rtl="0"/>
          <a:r>
            <a:rPr lang="ru-RU" dirty="0" smtClean="0"/>
            <a:t>Непрерывная самооценка является важнейшим элементом системы менеджмента качества ОО и соответствует международному стандарту ISO 9001:2000.</a:t>
          </a:r>
          <a:endParaRPr lang="ru-RU" dirty="0"/>
        </a:p>
      </dgm:t>
    </dgm:pt>
    <dgm:pt modelId="{4C4D96E3-6F3E-4FA7-B0E1-85C7A7E87003}" type="parTrans" cxnId="{ED22CFF8-C9BA-4D5E-B90C-DAC339D431C6}">
      <dgm:prSet/>
      <dgm:spPr/>
      <dgm:t>
        <a:bodyPr/>
        <a:lstStyle/>
        <a:p>
          <a:endParaRPr lang="ru-RU"/>
        </a:p>
      </dgm:t>
    </dgm:pt>
    <dgm:pt modelId="{0322CA8E-7325-4F02-8188-5511A3C26123}" type="sibTrans" cxnId="{ED22CFF8-C9BA-4D5E-B90C-DAC339D431C6}">
      <dgm:prSet/>
      <dgm:spPr/>
      <dgm:t>
        <a:bodyPr/>
        <a:lstStyle/>
        <a:p>
          <a:endParaRPr lang="ru-RU"/>
        </a:p>
      </dgm:t>
    </dgm:pt>
    <dgm:pt modelId="{7FBA982F-79BA-4A2D-965F-7CF60286760C}" type="pres">
      <dgm:prSet presAssocID="{EB434F79-6347-4418-9E97-C9CE6339C9E0}" presName="Name0" presStyleCnt="0">
        <dgm:presLayoutVars>
          <dgm:chMax val="7"/>
          <dgm:dir/>
          <dgm:animLvl val="lvl"/>
          <dgm:resizeHandles val="exact"/>
        </dgm:presLayoutVars>
      </dgm:prSet>
      <dgm:spPr/>
      <dgm:t>
        <a:bodyPr/>
        <a:lstStyle/>
        <a:p>
          <a:endParaRPr lang="ru-RU"/>
        </a:p>
      </dgm:t>
    </dgm:pt>
    <dgm:pt modelId="{B4B97C15-BBF5-4B2A-89A1-CA476B78AD5C}" type="pres">
      <dgm:prSet presAssocID="{2722B3A5-BBF6-4CE9-B639-B0D9151FCE8D}" presName="circle1" presStyleLbl="node1" presStyleIdx="0" presStyleCnt="2"/>
      <dgm:spPr/>
    </dgm:pt>
    <dgm:pt modelId="{39E4BF67-22E1-475C-A42E-99C65802BA0F}" type="pres">
      <dgm:prSet presAssocID="{2722B3A5-BBF6-4CE9-B639-B0D9151FCE8D}" presName="space" presStyleCnt="0"/>
      <dgm:spPr/>
    </dgm:pt>
    <dgm:pt modelId="{4F0AC4BB-AA89-4B2A-B641-C46E8BEBDBD1}" type="pres">
      <dgm:prSet presAssocID="{2722B3A5-BBF6-4CE9-B639-B0D9151FCE8D}" presName="rect1" presStyleLbl="alignAcc1" presStyleIdx="0" presStyleCnt="2"/>
      <dgm:spPr/>
      <dgm:t>
        <a:bodyPr/>
        <a:lstStyle/>
        <a:p>
          <a:endParaRPr lang="ru-RU"/>
        </a:p>
      </dgm:t>
    </dgm:pt>
    <dgm:pt modelId="{7B370BD8-8C34-4679-B9F2-01876F379AF1}" type="pres">
      <dgm:prSet presAssocID="{B7B2CC73-05A3-4102-98F0-8C393966B761}" presName="vertSpace2" presStyleLbl="node1" presStyleIdx="0" presStyleCnt="2"/>
      <dgm:spPr/>
    </dgm:pt>
    <dgm:pt modelId="{662964D7-7C14-4236-8A79-FE3F48C7E763}" type="pres">
      <dgm:prSet presAssocID="{B7B2CC73-05A3-4102-98F0-8C393966B761}" presName="circle2" presStyleLbl="node1" presStyleIdx="1" presStyleCnt="2"/>
      <dgm:spPr/>
    </dgm:pt>
    <dgm:pt modelId="{604A9745-E5C0-4759-B9EB-479FF1EB160A}" type="pres">
      <dgm:prSet presAssocID="{B7B2CC73-05A3-4102-98F0-8C393966B761}" presName="rect2" presStyleLbl="alignAcc1" presStyleIdx="1" presStyleCnt="2"/>
      <dgm:spPr/>
      <dgm:t>
        <a:bodyPr/>
        <a:lstStyle/>
        <a:p>
          <a:endParaRPr lang="ru-RU"/>
        </a:p>
      </dgm:t>
    </dgm:pt>
    <dgm:pt modelId="{7E5D623B-90BD-4E62-83F4-31625F6020E6}" type="pres">
      <dgm:prSet presAssocID="{2722B3A5-BBF6-4CE9-B639-B0D9151FCE8D}" presName="rect1ParTxNoCh" presStyleLbl="alignAcc1" presStyleIdx="1" presStyleCnt="2">
        <dgm:presLayoutVars>
          <dgm:chMax val="1"/>
          <dgm:bulletEnabled val="1"/>
        </dgm:presLayoutVars>
      </dgm:prSet>
      <dgm:spPr/>
      <dgm:t>
        <a:bodyPr/>
        <a:lstStyle/>
        <a:p>
          <a:endParaRPr lang="ru-RU"/>
        </a:p>
      </dgm:t>
    </dgm:pt>
    <dgm:pt modelId="{8B666599-7552-48D1-A2BD-CC9BD529E60B}" type="pres">
      <dgm:prSet presAssocID="{B7B2CC73-05A3-4102-98F0-8C393966B761}" presName="rect2ParTxNoCh" presStyleLbl="alignAcc1" presStyleIdx="1" presStyleCnt="2">
        <dgm:presLayoutVars>
          <dgm:chMax val="1"/>
          <dgm:bulletEnabled val="1"/>
        </dgm:presLayoutVars>
      </dgm:prSet>
      <dgm:spPr/>
      <dgm:t>
        <a:bodyPr/>
        <a:lstStyle/>
        <a:p>
          <a:endParaRPr lang="ru-RU"/>
        </a:p>
      </dgm:t>
    </dgm:pt>
  </dgm:ptLst>
  <dgm:cxnLst>
    <dgm:cxn modelId="{BB7D283A-994D-4090-9D7D-41421A8EF72D}" type="presOf" srcId="{B7B2CC73-05A3-4102-98F0-8C393966B761}" destId="{604A9745-E5C0-4759-B9EB-479FF1EB160A}" srcOrd="0" destOrd="0" presId="urn:microsoft.com/office/officeart/2005/8/layout/target3"/>
    <dgm:cxn modelId="{ED22CFF8-C9BA-4D5E-B90C-DAC339D431C6}" srcId="{EB434F79-6347-4418-9E97-C9CE6339C9E0}" destId="{B7B2CC73-05A3-4102-98F0-8C393966B761}" srcOrd="1" destOrd="0" parTransId="{4C4D96E3-6F3E-4FA7-B0E1-85C7A7E87003}" sibTransId="{0322CA8E-7325-4F02-8188-5511A3C26123}"/>
    <dgm:cxn modelId="{24D9AEF6-820F-4175-B642-99608A6DDC74}" type="presOf" srcId="{2722B3A5-BBF6-4CE9-B639-B0D9151FCE8D}" destId="{7E5D623B-90BD-4E62-83F4-31625F6020E6}" srcOrd="1" destOrd="0" presId="urn:microsoft.com/office/officeart/2005/8/layout/target3"/>
    <dgm:cxn modelId="{ECDFC8BF-7375-43A6-A8BC-01E9C20A13D0}" type="presOf" srcId="{B7B2CC73-05A3-4102-98F0-8C393966B761}" destId="{8B666599-7552-48D1-A2BD-CC9BD529E60B}" srcOrd="1" destOrd="0" presId="urn:microsoft.com/office/officeart/2005/8/layout/target3"/>
    <dgm:cxn modelId="{05D606AA-BB9C-4870-9A5B-42D11E190000}" type="presOf" srcId="{EB434F79-6347-4418-9E97-C9CE6339C9E0}" destId="{7FBA982F-79BA-4A2D-965F-7CF60286760C}" srcOrd="0" destOrd="0" presId="urn:microsoft.com/office/officeart/2005/8/layout/target3"/>
    <dgm:cxn modelId="{122BBD35-D93A-42B4-BCEA-2135A9F263B4}" srcId="{EB434F79-6347-4418-9E97-C9CE6339C9E0}" destId="{2722B3A5-BBF6-4CE9-B639-B0D9151FCE8D}" srcOrd="0" destOrd="0" parTransId="{F305BA84-7DC1-4EA5-B610-C89439F70CD2}" sibTransId="{16A348DB-B18D-4BA2-93C6-CE1EFD768F21}"/>
    <dgm:cxn modelId="{1E3E6871-7642-4401-B3C0-0459FC0F97C8}" type="presOf" srcId="{2722B3A5-BBF6-4CE9-B639-B0D9151FCE8D}" destId="{4F0AC4BB-AA89-4B2A-B641-C46E8BEBDBD1}" srcOrd="0" destOrd="0" presId="urn:microsoft.com/office/officeart/2005/8/layout/target3"/>
    <dgm:cxn modelId="{5189F211-4D4E-4B73-B66E-12571F1D5BFE}" type="presParOf" srcId="{7FBA982F-79BA-4A2D-965F-7CF60286760C}" destId="{B4B97C15-BBF5-4B2A-89A1-CA476B78AD5C}" srcOrd="0" destOrd="0" presId="urn:microsoft.com/office/officeart/2005/8/layout/target3"/>
    <dgm:cxn modelId="{0F530904-5393-41D6-9E01-814AC25AE3A4}" type="presParOf" srcId="{7FBA982F-79BA-4A2D-965F-7CF60286760C}" destId="{39E4BF67-22E1-475C-A42E-99C65802BA0F}" srcOrd="1" destOrd="0" presId="urn:microsoft.com/office/officeart/2005/8/layout/target3"/>
    <dgm:cxn modelId="{AA0927C4-A56E-4C86-B286-5CD62A6BFA07}" type="presParOf" srcId="{7FBA982F-79BA-4A2D-965F-7CF60286760C}" destId="{4F0AC4BB-AA89-4B2A-B641-C46E8BEBDBD1}" srcOrd="2" destOrd="0" presId="urn:microsoft.com/office/officeart/2005/8/layout/target3"/>
    <dgm:cxn modelId="{0E8F4803-31B7-4AD6-863E-DA4D94B1FF73}" type="presParOf" srcId="{7FBA982F-79BA-4A2D-965F-7CF60286760C}" destId="{7B370BD8-8C34-4679-B9F2-01876F379AF1}" srcOrd="3" destOrd="0" presId="urn:microsoft.com/office/officeart/2005/8/layout/target3"/>
    <dgm:cxn modelId="{477B35EA-20A8-4FAB-81AE-D5158A3967DE}" type="presParOf" srcId="{7FBA982F-79BA-4A2D-965F-7CF60286760C}" destId="{662964D7-7C14-4236-8A79-FE3F48C7E763}" srcOrd="4" destOrd="0" presId="urn:microsoft.com/office/officeart/2005/8/layout/target3"/>
    <dgm:cxn modelId="{7152FDDF-16A7-4697-81B6-EE5A47F4B649}" type="presParOf" srcId="{7FBA982F-79BA-4A2D-965F-7CF60286760C}" destId="{604A9745-E5C0-4759-B9EB-479FF1EB160A}" srcOrd="5" destOrd="0" presId="urn:microsoft.com/office/officeart/2005/8/layout/target3"/>
    <dgm:cxn modelId="{343CB8A9-0E87-4819-8769-895400B4DE65}" type="presParOf" srcId="{7FBA982F-79BA-4A2D-965F-7CF60286760C}" destId="{7E5D623B-90BD-4E62-83F4-31625F6020E6}" srcOrd="6" destOrd="0" presId="urn:microsoft.com/office/officeart/2005/8/layout/target3"/>
    <dgm:cxn modelId="{994F8755-1771-404F-AAC9-8E8062C42F50}" type="presParOf" srcId="{7FBA982F-79BA-4A2D-965F-7CF60286760C}" destId="{8B666599-7552-48D1-A2BD-CC9BD529E60B}" srcOrd="7" destOrd="0" presId="urn:microsoft.com/office/officeart/2005/8/layout/target3"/>
  </dgm:cxnLst>
  <dgm:bg/>
  <dgm:whole/>
  <dgm:extLst>
    <a:ext uri="http://schemas.microsoft.com/office/drawing/2008/diagram"/>
  </dgm:extLst>
</dgm:dataModel>
</file>

<file path=ppt/diagrams/data7.xml><?xml version="1.0" encoding="utf-8"?>
<dgm:dataModel xmlns:dgm="http://schemas.openxmlformats.org/drawingml/2006/diagram" xmlns:a="http://schemas.openxmlformats.org/drawingml/2006/main">
  <dgm:ptLst>
    <dgm:pt modelId="{F48A684C-A844-42B0-86B9-6990FBCD8B2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971D535A-DE55-4D98-8E93-422924DEFBA3}">
      <dgm:prSet custT="1"/>
      <dgm:spPr/>
      <dgm:t>
        <a:bodyPr/>
        <a:lstStyle/>
        <a:p>
          <a:pPr rtl="0"/>
          <a:r>
            <a:rPr lang="ru-RU" sz="4000" b="1" i="1" dirty="0" smtClean="0"/>
            <a:t>Основа методики самооценки </a:t>
          </a:r>
          <a:br>
            <a:rPr lang="ru-RU" sz="4000" b="1" i="1" dirty="0" smtClean="0"/>
          </a:br>
          <a:endParaRPr lang="ru-RU" sz="4000" dirty="0"/>
        </a:p>
      </dgm:t>
    </dgm:pt>
    <dgm:pt modelId="{D86BD820-BA11-42A2-9C36-F89642FA288E}" type="parTrans" cxnId="{ED4116B3-2DE2-4AE7-BA86-CA5C2DB4E8F5}">
      <dgm:prSet/>
      <dgm:spPr/>
      <dgm:t>
        <a:bodyPr/>
        <a:lstStyle/>
        <a:p>
          <a:endParaRPr lang="ru-RU"/>
        </a:p>
      </dgm:t>
    </dgm:pt>
    <dgm:pt modelId="{573E7CE5-4D79-4F67-8AB9-5A5217CBEA34}" type="sibTrans" cxnId="{ED4116B3-2DE2-4AE7-BA86-CA5C2DB4E8F5}">
      <dgm:prSet/>
      <dgm:spPr/>
      <dgm:t>
        <a:bodyPr/>
        <a:lstStyle/>
        <a:p>
          <a:endParaRPr lang="ru-RU"/>
        </a:p>
      </dgm:t>
    </dgm:pt>
    <dgm:pt modelId="{45A3BFBD-B4C2-4F40-872A-265DA7AA7EB9}" type="pres">
      <dgm:prSet presAssocID="{F48A684C-A844-42B0-86B9-6990FBCD8B20}" presName="linear" presStyleCnt="0">
        <dgm:presLayoutVars>
          <dgm:animLvl val="lvl"/>
          <dgm:resizeHandles val="exact"/>
        </dgm:presLayoutVars>
      </dgm:prSet>
      <dgm:spPr/>
      <dgm:t>
        <a:bodyPr/>
        <a:lstStyle/>
        <a:p>
          <a:endParaRPr lang="ru-RU"/>
        </a:p>
      </dgm:t>
    </dgm:pt>
    <dgm:pt modelId="{A4310E09-6558-450B-9712-2088E21BC4E0}" type="pres">
      <dgm:prSet presAssocID="{971D535A-DE55-4D98-8E93-422924DEFBA3}" presName="parentText" presStyleLbl="node1" presStyleIdx="0" presStyleCnt="1">
        <dgm:presLayoutVars>
          <dgm:chMax val="0"/>
          <dgm:bulletEnabled val="1"/>
        </dgm:presLayoutVars>
      </dgm:prSet>
      <dgm:spPr/>
      <dgm:t>
        <a:bodyPr/>
        <a:lstStyle/>
        <a:p>
          <a:endParaRPr lang="ru-RU"/>
        </a:p>
      </dgm:t>
    </dgm:pt>
  </dgm:ptLst>
  <dgm:cxnLst>
    <dgm:cxn modelId="{2F436082-4B5D-472C-90F5-BC60C7D898F9}" type="presOf" srcId="{971D535A-DE55-4D98-8E93-422924DEFBA3}" destId="{A4310E09-6558-450B-9712-2088E21BC4E0}" srcOrd="0" destOrd="0" presId="urn:microsoft.com/office/officeart/2005/8/layout/vList2"/>
    <dgm:cxn modelId="{A23EDC60-E6B3-4D54-AF32-7FD9ED2BF98A}" type="presOf" srcId="{F48A684C-A844-42B0-86B9-6990FBCD8B20}" destId="{45A3BFBD-B4C2-4F40-872A-265DA7AA7EB9}" srcOrd="0" destOrd="0" presId="urn:microsoft.com/office/officeart/2005/8/layout/vList2"/>
    <dgm:cxn modelId="{ED4116B3-2DE2-4AE7-BA86-CA5C2DB4E8F5}" srcId="{F48A684C-A844-42B0-86B9-6990FBCD8B20}" destId="{971D535A-DE55-4D98-8E93-422924DEFBA3}" srcOrd="0" destOrd="0" parTransId="{D86BD820-BA11-42A2-9C36-F89642FA288E}" sibTransId="{573E7CE5-4D79-4F67-8AB9-5A5217CBEA34}"/>
    <dgm:cxn modelId="{1284728F-69CD-4EEF-A326-460D0C692614}" type="presParOf" srcId="{45A3BFBD-B4C2-4F40-872A-265DA7AA7EB9}" destId="{A4310E09-6558-450B-9712-2088E21BC4E0}" srcOrd="0" destOrd="0" presId="urn:microsoft.com/office/officeart/2005/8/layout/vList2"/>
  </dgm:cxnLst>
  <dgm:bg/>
  <dgm:whole/>
  <dgm:extLst>
    <a:ext uri="http://schemas.microsoft.com/office/drawing/2008/diagram"/>
  </dgm:extLst>
</dgm:dataModel>
</file>

<file path=ppt/diagrams/data8.xml><?xml version="1.0" encoding="utf-8"?>
<dgm:dataModel xmlns:dgm="http://schemas.openxmlformats.org/drawingml/2006/diagram" xmlns:a="http://schemas.openxmlformats.org/drawingml/2006/main">
  <dgm:ptLst>
    <dgm:pt modelId="{6E8E62D5-6855-4490-BB8E-BCA33E9764C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22F95912-B100-42F6-893C-970DBC599A7D}">
      <dgm:prSet custT="1"/>
      <dgm:spPr/>
      <dgm:t>
        <a:bodyPr/>
        <a:lstStyle/>
        <a:p>
          <a:pPr algn="l" rtl="0"/>
          <a:endParaRPr lang="ru-RU" sz="2400" b="1" i="1" dirty="0"/>
        </a:p>
      </dgm:t>
    </dgm:pt>
    <dgm:pt modelId="{BB358E00-F548-43E5-B463-9277599FA63D}" type="parTrans" cxnId="{14E58507-28B7-453C-B635-D62B6302B276}">
      <dgm:prSet/>
      <dgm:spPr/>
      <dgm:t>
        <a:bodyPr/>
        <a:lstStyle/>
        <a:p>
          <a:endParaRPr lang="ru-RU"/>
        </a:p>
      </dgm:t>
    </dgm:pt>
    <dgm:pt modelId="{2243A121-D08A-4A28-9F16-53308E736CE5}" type="sibTrans" cxnId="{14E58507-28B7-453C-B635-D62B6302B276}">
      <dgm:prSet/>
      <dgm:spPr/>
      <dgm:t>
        <a:bodyPr/>
        <a:lstStyle/>
        <a:p>
          <a:endParaRPr lang="ru-RU"/>
        </a:p>
      </dgm:t>
    </dgm:pt>
    <dgm:pt modelId="{7C99213D-CA33-4C3C-91BA-045177272C3B}">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1" i="1" dirty="0" smtClean="0"/>
            <a:t>Модель совершенствования деятельности</a:t>
          </a:r>
          <a:r>
            <a:rPr lang="ru-RU" sz="2400" b="1" dirty="0" smtClean="0"/>
            <a:t> ОО в области качества</a:t>
          </a:r>
          <a:endParaRPr lang="ru-RU" sz="2400" dirty="0" smtClean="0"/>
        </a:p>
        <a:p>
          <a:pPr marL="285750" indent="0" algn="l" defTabSz="2889250">
            <a:lnSpc>
              <a:spcPct val="90000"/>
            </a:lnSpc>
            <a:spcBef>
              <a:spcPct val="0"/>
            </a:spcBef>
            <a:spcAft>
              <a:spcPct val="15000"/>
            </a:spcAft>
            <a:buNone/>
          </a:pPr>
          <a:endParaRPr lang="ru-RU" sz="2400" dirty="0"/>
        </a:p>
      </dgm:t>
    </dgm:pt>
    <dgm:pt modelId="{0D9D19D8-EC07-45B3-AD52-452DBF3EB32B}" type="parTrans" cxnId="{1ED3A700-9A7C-4914-9E8E-6FCF4472ED08}">
      <dgm:prSet/>
      <dgm:spPr/>
      <dgm:t>
        <a:bodyPr/>
        <a:lstStyle/>
        <a:p>
          <a:endParaRPr lang="ru-RU"/>
        </a:p>
      </dgm:t>
    </dgm:pt>
    <dgm:pt modelId="{9EA82E6B-4B37-44A4-B24A-D2DFC69A260B}" type="sibTrans" cxnId="{1ED3A700-9A7C-4914-9E8E-6FCF4472ED08}">
      <dgm:prSet/>
      <dgm:spPr/>
      <dgm:t>
        <a:bodyPr/>
        <a:lstStyle/>
        <a:p>
          <a:endParaRPr lang="ru-RU"/>
        </a:p>
      </dgm:t>
    </dgm:pt>
    <dgm:pt modelId="{7783D799-21BE-4D92-8AEF-E708BA1141C7}">
      <dgm:prSet/>
      <dgm:spPr/>
      <dgm:t>
        <a:bodyPr/>
        <a:lstStyle/>
        <a:p>
          <a:pPr rtl="0"/>
          <a:endParaRPr lang="ru-RU" dirty="0"/>
        </a:p>
      </dgm:t>
    </dgm:pt>
    <dgm:pt modelId="{13FE2B55-2B73-4831-A00E-3923DA94E977}" type="sibTrans" cxnId="{150E1BD3-7581-4807-B043-0CC8E7FE4685}">
      <dgm:prSet/>
      <dgm:spPr/>
      <dgm:t>
        <a:bodyPr/>
        <a:lstStyle/>
        <a:p>
          <a:endParaRPr lang="ru-RU"/>
        </a:p>
      </dgm:t>
    </dgm:pt>
    <dgm:pt modelId="{3EB98CED-5E76-414B-859A-98C1C38A7DD9}" type="parTrans" cxnId="{150E1BD3-7581-4807-B043-0CC8E7FE4685}">
      <dgm:prSet/>
      <dgm:spPr/>
      <dgm:t>
        <a:bodyPr/>
        <a:lstStyle/>
        <a:p>
          <a:endParaRPr lang="ru-RU"/>
        </a:p>
      </dgm:t>
    </dgm:pt>
    <dgm:pt modelId="{D3E22952-5649-4525-B42A-E671734137A2}">
      <dgm:prSet/>
      <dgm:spPr/>
      <dgm:t>
        <a:bodyPr/>
        <a:lstStyle/>
        <a:p>
          <a:r>
            <a:rPr lang="ru-RU" b="1" dirty="0" smtClean="0"/>
            <a:t>Бельгийско-нидерландская модель улучшения качества СПО , основанная на модели Европейского фонда по менеджменту качества (EFQM).</a:t>
          </a:r>
          <a:endParaRPr lang="ru-RU" b="1" dirty="0"/>
        </a:p>
      </dgm:t>
    </dgm:pt>
    <dgm:pt modelId="{5B932E65-92A6-4E60-BBB8-4C23E15C6123}" type="parTrans" cxnId="{65FCAA77-7CD2-492A-A045-634233F3D7FD}">
      <dgm:prSet/>
      <dgm:spPr/>
      <dgm:t>
        <a:bodyPr/>
        <a:lstStyle/>
        <a:p>
          <a:endParaRPr lang="ru-RU"/>
        </a:p>
      </dgm:t>
    </dgm:pt>
    <dgm:pt modelId="{B3F910B1-E9FF-4398-991F-19A99058E5B1}" type="sibTrans" cxnId="{65FCAA77-7CD2-492A-A045-634233F3D7FD}">
      <dgm:prSet/>
      <dgm:spPr/>
      <dgm:t>
        <a:bodyPr/>
        <a:lstStyle/>
        <a:p>
          <a:endParaRPr lang="ru-RU"/>
        </a:p>
      </dgm:t>
    </dgm:pt>
    <dgm:pt modelId="{326D03D5-329D-45E6-AF8C-CA031D01A6F2}">
      <dgm:prSet/>
      <dgm:spPr/>
      <dgm:t>
        <a:bodyPr/>
        <a:lstStyle/>
        <a:p>
          <a:pPr rtl="0"/>
          <a:endParaRPr lang="ru-RU" dirty="0"/>
        </a:p>
      </dgm:t>
    </dgm:pt>
    <dgm:pt modelId="{5E133B57-395B-4A95-A2A9-75053D66FA11}" type="parTrans" cxnId="{6435B30F-1B38-440D-AC09-637A80DB9957}">
      <dgm:prSet/>
      <dgm:spPr/>
      <dgm:t>
        <a:bodyPr/>
        <a:lstStyle/>
        <a:p>
          <a:endParaRPr lang="ru-RU"/>
        </a:p>
      </dgm:t>
    </dgm:pt>
    <dgm:pt modelId="{4AAF64CF-096B-4615-976D-9D58D36E0391}" type="sibTrans" cxnId="{6435B30F-1B38-440D-AC09-637A80DB9957}">
      <dgm:prSet/>
      <dgm:spPr/>
      <dgm:t>
        <a:bodyPr/>
        <a:lstStyle/>
        <a:p>
          <a:endParaRPr lang="ru-RU"/>
        </a:p>
      </dgm:t>
    </dgm:pt>
    <dgm:pt modelId="{5C10D13D-DF54-4A2F-AA9D-177EBC00AAC2}">
      <dgm:prSet/>
      <dgm:spPr/>
      <dgm:t>
        <a:bodyPr/>
        <a:lstStyle/>
        <a:p>
          <a:r>
            <a:rPr lang="ru-RU" b="1" dirty="0" smtClean="0"/>
            <a:t>Модель конкурса </a:t>
          </a:r>
          <a:r>
            <a:rPr lang="ru-RU" b="1" dirty="0" err="1" smtClean="0"/>
            <a:t>Рособрнадзора</a:t>
          </a:r>
          <a:r>
            <a:rPr lang="ru-RU" b="1" dirty="0" smtClean="0"/>
            <a:t> и </a:t>
          </a:r>
          <a:r>
            <a:rPr lang="ru-RU" b="1" dirty="0" err="1" smtClean="0"/>
            <a:t>Рособразования</a:t>
          </a:r>
          <a:r>
            <a:rPr lang="ru-RU" b="1" dirty="0" smtClean="0"/>
            <a:t> «Системы обеспечения качества подготовки специалистов»</a:t>
          </a:r>
          <a:endParaRPr lang="ru-RU" b="1" dirty="0"/>
        </a:p>
      </dgm:t>
    </dgm:pt>
    <dgm:pt modelId="{C371CFBA-D0DD-402E-91E1-38E13F9C7B38}" type="parTrans" cxnId="{74E06538-5F26-478F-A40F-05804D743E84}">
      <dgm:prSet/>
      <dgm:spPr/>
      <dgm:t>
        <a:bodyPr/>
        <a:lstStyle/>
        <a:p>
          <a:endParaRPr lang="ru-RU"/>
        </a:p>
      </dgm:t>
    </dgm:pt>
    <dgm:pt modelId="{5DC77DD3-A85C-4597-80C5-746B53C15465}" type="sibTrans" cxnId="{74E06538-5F26-478F-A40F-05804D743E84}">
      <dgm:prSet/>
      <dgm:spPr/>
      <dgm:t>
        <a:bodyPr/>
        <a:lstStyle/>
        <a:p>
          <a:endParaRPr lang="ru-RU"/>
        </a:p>
      </dgm:t>
    </dgm:pt>
    <dgm:pt modelId="{D53504CF-6FBF-41DA-8A98-A0A3AD15536F}" type="pres">
      <dgm:prSet presAssocID="{6E8E62D5-6855-4490-BB8E-BCA33E9764C0}" presName="Name0" presStyleCnt="0">
        <dgm:presLayoutVars>
          <dgm:dir/>
          <dgm:resizeHandles val="exact"/>
        </dgm:presLayoutVars>
      </dgm:prSet>
      <dgm:spPr/>
      <dgm:t>
        <a:bodyPr/>
        <a:lstStyle/>
        <a:p>
          <a:endParaRPr lang="ru-RU"/>
        </a:p>
      </dgm:t>
    </dgm:pt>
    <dgm:pt modelId="{57ECED3D-718F-4EA6-8ECC-330C18E56513}" type="pres">
      <dgm:prSet presAssocID="{22F95912-B100-42F6-893C-970DBC599A7D}" presName="node" presStyleLbl="node1" presStyleIdx="0" presStyleCnt="3">
        <dgm:presLayoutVars>
          <dgm:bulletEnabled val="1"/>
        </dgm:presLayoutVars>
      </dgm:prSet>
      <dgm:spPr/>
      <dgm:t>
        <a:bodyPr/>
        <a:lstStyle/>
        <a:p>
          <a:endParaRPr lang="ru-RU"/>
        </a:p>
      </dgm:t>
    </dgm:pt>
    <dgm:pt modelId="{A11C13E3-FD6F-4ED7-8254-C7C9AC0E801C}" type="pres">
      <dgm:prSet presAssocID="{2243A121-D08A-4A28-9F16-53308E736CE5}" presName="sibTrans" presStyleCnt="0"/>
      <dgm:spPr/>
    </dgm:pt>
    <dgm:pt modelId="{781CD7A8-EB1B-4D72-80CC-0DF5508A0BA2}" type="pres">
      <dgm:prSet presAssocID="{7783D799-21BE-4D92-8AEF-E708BA1141C7}" presName="node" presStyleLbl="node1" presStyleIdx="1" presStyleCnt="3">
        <dgm:presLayoutVars>
          <dgm:bulletEnabled val="1"/>
        </dgm:presLayoutVars>
      </dgm:prSet>
      <dgm:spPr/>
      <dgm:t>
        <a:bodyPr/>
        <a:lstStyle/>
        <a:p>
          <a:endParaRPr lang="ru-RU"/>
        </a:p>
      </dgm:t>
    </dgm:pt>
    <dgm:pt modelId="{40FEF3D2-B70B-4FF5-B51A-A30FAF8A82DC}" type="pres">
      <dgm:prSet presAssocID="{13FE2B55-2B73-4831-A00E-3923DA94E977}" presName="sibTrans" presStyleCnt="0"/>
      <dgm:spPr/>
    </dgm:pt>
    <dgm:pt modelId="{A0941F98-117A-456E-B03C-4702ABE15E76}" type="pres">
      <dgm:prSet presAssocID="{326D03D5-329D-45E6-AF8C-CA031D01A6F2}" presName="node" presStyleLbl="node1" presStyleIdx="2" presStyleCnt="3">
        <dgm:presLayoutVars>
          <dgm:bulletEnabled val="1"/>
        </dgm:presLayoutVars>
      </dgm:prSet>
      <dgm:spPr/>
      <dgm:t>
        <a:bodyPr/>
        <a:lstStyle/>
        <a:p>
          <a:endParaRPr lang="ru-RU"/>
        </a:p>
      </dgm:t>
    </dgm:pt>
  </dgm:ptLst>
  <dgm:cxnLst>
    <dgm:cxn modelId="{54B693FE-D2BF-4E92-9061-4E32064BA443}" type="presOf" srcId="{6E8E62D5-6855-4490-BB8E-BCA33E9764C0}" destId="{D53504CF-6FBF-41DA-8A98-A0A3AD15536F}" srcOrd="0" destOrd="0" presId="urn:microsoft.com/office/officeart/2005/8/layout/hList6"/>
    <dgm:cxn modelId="{C611C928-5AD2-4688-8E59-75360C780734}" type="presOf" srcId="{7783D799-21BE-4D92-8AEF-E708BA1141C7}" destId="{781CD7A8-EB1B-4D72-80CC-0DF5508A0BA2}" srcOrd="0" destOrd="0" presId="urn:microsoft.com/office/officeart/2005/8/layout/hList6"/>
    <dgm:cxn modelId="{56F747BE-02E6-484B-AF49-9A9AA6776A5C}" type="presOf" srcId="{22F95912-B100-42F6-893C-970DBC599A7D}" destId="{57ECED3D-718F-4EA6-8ECC-330C18E56513}" srcOrd="0" destOrd="0" presId="urn:microsoft.com/office/officeart/2005/8/layout/hList6"/>
    <dgm:cxn modelId="{6435B30F-1B38-440D-AC09-637A80DB9957}" srcId="{6E8E62D5-6855-4490-BB8E-BCA33E9764C0}" destId="{326D03D5-329D-45E6-AF8C-CA031D01A6F2}" srcOrd="2" destOrd="0" parTransId="{5E133B57-395B-4A95-A2A9-75053D66FA11}" sibTransId="{4AAF64CF-096B-4615-976D-9D58D36E0391}"/>
    <dgm:cxn modelId="{F74E262D-6768-4772-97D4-90BF146A8ADB}" type="presOf" srcId="{D3E22952-5649-4525-B42A-E671734137A2}" destId="{781CD7A8-EB1B-4D72-80CC-0DF5508A0BA2}" srcOrd="0" destOrd="1" presId="urn:microsoft.com/office/officeart/2005/8/layout/hList6"/>
    <dgm:cxn modelId="{74E06538-5F26-478F-A40F-05804D743E84}" srcId="{326D03D5-329D-45E6-AF8C-CA031D01A6F2}" destId="{5C10D13D-DF54-4A2F-AA9D-177EBC00AAC2}" srcOrd="0" destOrd="0" parTransId="{C371CFBA-D0DD-402E-91E1-38E13F9C7B38}" sibTransId="{5DC77DD3-A85C-4597-80C5-746B53C15465}"/>
    <dgm:cxn modelId="{65FCAA77-7CD2-492A-A045-634233F3D7FD}" srcId="{7783D799-21BE-4D92-8AEF-E708BA1141C7}" destId="{D3E22952-5649-4525-B42A-E671734137A2}" srcOrd="0" destOrd="0" parTransId="{5B932E65-92A6-4E60-BBB8-4C23E15C6123}" sibTransId="{B3F910B1-E9FF-4398-991F-19A99058E5B1}"/>
    <dgm:cxn modelId="{1ED3A700-9A7C-4914-9E8E-6FCF4472ED08}" srcId="{22F95912-B100-42F6-893C-970DBC599A7D}" destId="{7C99213D-CA33-4C3C-91BA-045177272C3B}" srcOrd="0" destOrd="0" parTransId="{0D9D19D8-EC07-45B3-AD52-452DBF3EB32B}" sibTransId="{9EA82E6B-4B37-44A4-B24A-D2DFC69A260B}"/>
    <dgm:cxn modelId="{4ECD3F0E-3501-41F5-9F34-65252760F833}" type="presOf" srcId="{7C99213D-CA33-4C3C-91BA-045177272C3B}" destId="{57ECED3D-718F-4EA6-8ECC-330C18E56513}" srcOrd="0" destOrd="1" presId="urn:microsoft.com/office/officeart/2005/8/layout/hList6"/>
    <dgm:cxn modelId="{14E58507-28B7-453C-B635-D62B6302B276}" srcId="{6E8E62D5-6855-4490-BB8E-BCA33E9764C0}" destId="{22F95912-B100-42F6-893C-970DBC599A7D}" srcOrd="0" destOrd="0" parTransId="{BB358E00-F548-43E5-B463-9277599FA63D}" sibTransId="{2243A121-D08A-4A28-9F16-53308E736CE5}"/>
    <dgm:cxn modelId="{150E1BD3-7581-4807-B043-0CC8E7FE4685}" srcId="{6E8E62D5-6855-4490-BB8E-BCA33E9764C0}" destId="{7783D799-21BE-4D92-8AEF-E708BA1141C7}" srcOrd="1" destOrd="0" parTransId="{3EB98CED-5E76-414B-859A-98C1C38A7DD9}" sibTransId="{13FE2B55-2B73-4831-A00E-3923DA94E977}"/>
    <dgm:cxn modelId="{569C5809-9CBC-4A27-BC58-BD82D8B3AAE5}" type="presOf" srcId="{5C10D13D-DF54-4A2F-AA9D-177EBC00AAC2}" destId="{A0941F98-117A-456E-B03C-4702ABE15E76}" srcOrd="0" destOrd="1" presId="urn:microsoft.com/office/officeart/2005/8/layout/hList6"/>
    <dgm:cxn modelId="{0D81B5DB-BE94-40CF-B8A3-5A21E8E3DD7C}" type="presOf" srcId="{326D03D5-329D-45E6-AF8C-CA031D01A6F2}" destId="{A0941F98-117A-456E-B03C-4702ABE15E76}" srcOrd="0" destOrd="0" presId="urn:microsoft.com/office/officeart/2005/8/layout/hList6"/>
    <dgm:cxn modelId="{5B57CC3C-7B99-40AD-823E-E5DF5FCB8CFA}" type="presParOf" srcId="{D53504CF-6FBF-41DA-8A98-A0A3AD15536F}" destId="{57ECED3D-718F-4EA6-8ECC-330C18E56513}" srcOrd="0" destOrd="0" presId="urn:microsoft.com/office/officeart/2005/8/layout/hList6"/>
    <dgm:cxn modelId="{185F223E-CF83-4EE7-97BE-8C7C82D8863E}" type="presParOf" srcId="{D53504CF-6FBF-41DA-8A98-A0A3AD15536F}" destId="{A11C13E3-FD6F-4ED7-8254-C7C9AC0E801C}" srcOrd="1" destOrd="0" presId="urn:microsoft.com/office/officeart/2005/8/layout/hList6"/>
    <dgm:cxn modelId="{9E523DB7-968B-4865-BCB8-4D98067B3C8E}" type="presParOf" srcId="{D53504CF-6FBF-41DA-8A98-A0A3AD15536F}" destId="{781CD7A8-EB1B-4D72-80CC-0DF5508A0BA2}" srcOrd="2" destOrd="0" presId="urn:microsoft.com/office/officeart/2005/8/layout/hList6"/>
    <dgm:cxn modelId="{9143BF0C-3E90-4FEA-8FD2-EB4EF001C9DB}" type="presParOf" srcId="{D53504CF-6FBF-41DA-8A98-A0A3AD15536F}" destId="{40FEF3D2-B70B-4FF5-B51A-A30FAF8A82DC}" srcOrd="3" destOrd="0" presId="urn:microsoft.com/office/officeart/2005/8/layout/hList6"/>
    <dgm:cxn modelId="{8D251518-4BED-4F85-8A1D-CB3019E286D3}" type="presParOf" srcId="{D53504CF-6FBF-41DA-8A98-A0A3AD15536F}" destId="{A0941F98-117A-456E-B03C-4702ABE15E76}" srcOrd="4" destOrd="0" presId="urn:microsoft.com/office/officeart/2005/8/layout/hList6"/>
  </dgm:cxnLst>
  <dgm:bg/>
  <dgm:whole/>
  <dgm:extLst>
    <a:ext uri="http://schemas.microsoft.com/office/drawing/2008/diagram"/>
  </dgm:extLst>
</dgm:dataModel>
</file>

<file path=ppt/diagrams/data9.xml><?xml version="1.0" encoding="utf-8"?>
<dgm:dataModel xmlns:dgm="http://schemas.openxmlformats.org/drawingml/2006/diagram" xmlns:a="http://schemas.openxmlformats.org/drawingml/2006/main">
  <dgm:ptLst>
    <dgm:pt modelId="{BFD948B3-0A78-46A5-9250-9AAB8818234D}"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ru-RU"/>
        </a:p>
      </dgm:t>
    </dgm:pt>
    <dgm:pt modelId="{5839A632-C79F-4C01-B87D-8D837B8C3B83}">
      <dgm:prSet/>
      <dgm:spPr/>
      <dgm:t>
        <a:bodyPr/>
        <a:lstStyle/>
        <a:p>
          <a:pPr rtl="0"/>
          <a:r>
            <a:rPr lang="ru-RU" dirty="0" smtClean="0"/>
            <a:t>Критерий 1. Лидирующая роль руководства </a:t>
          </a:r>
          <a:endParaRPr lang="ru-RU" dirty="0"/>
        </a:p>
      </dgm:t>
    </dgm:pt>
    <dgm:pt modelId="{8678BEA8-CB1F-441E-BCDE-33561E659D05}" type="parTrans" cxnId="{9D55BE3E-7724-4C6A-82AF-B04FD914C545}">
      <dgm:prSet/>
      <dgm:spPr/>
      <dgm:t>
        <a:bodyPr/>
        <a:lstStyle/>
        <a:p>
          <a:endParaRPr lang="ru-RU"/>
        </a:p>
      </dgm:t>
    </dgm:pt>
    <dgm:pt modelId="{6EB945DA-36FD-47C3-944C-D03A3B544A27}" type="sibTrans" cxnId="{9D55BE3E-7724-4C6A-82AF-B04FD914C545}">
      <dgm:prSet/>
      <dgm:spPr/>
      <dgm:t>
        <a:bodyPr/>
        <a:lstStyle/>
        <a:p>
          <a:endParaRPr lang="ru-RU"/>
        </a:p>
      </dgm:t>
    </dgm:pt>
    <dgm:pt modelId="{8F01F524-857D-4425-B7FC-7B8522BBAEBB}">
      <dgm:prSet/>
      <dgm:spPr/>
      <dgm:t>
        <a:bodyPr/>
        <a:lstStyle/>
        <a:p>
          <a:pPr rtl="0"/>
          <a:r>
            <a:rPr lang="ru-RU" dirty="0" smtClean="0"/>
            <a:t>Критерий 2. Политика и стратегия </a:t>
          </a:r>
          <a:endParaRPr lang="ru-RU" dirty="0"/>
        </a:p>
      </dgm:t>
    </dgm:pt>
    <dgm:pt modelId="{67FD27EA-C741-4CCA-A3A2-3D8CE56DBBD5}" type="parTrans" cxnId="{1FE7345E-FCB9-4A32-A49B-ED0A1DB13F8E}">
      <dgm:prSet/>
      <dgm:spPr/>
      <dgm:t>
        <a:bodyPr/>
        <a:lstStyle/>
        <a:p>
          <a:endParaRPr lang="ru-RU"/>
        </a:p>
      </dgm:t>
    </dgm:pt>
    <dgm:pt modelId="{98246013-2642-44E0-AFE9-21884E284650}" type="sibTrans" cxnId="{1FE7345E-FCB9-4A32-A49B-ED0A1DB13F8E}">
      <dgm:prSet/>
      <dgm:spPr/>
      <dgm:t>
        <a:bodyPr/>
        <a:lstStyle/>
        <a:p>
          <a:endParaRPr lang="ru-RU"/>
        </a:p>
      </dgm:t>
    </dgm:pt>
    <dgm:pt modelId="{04E8B5E1-8778-4429-89C2-8911D7079D64}">
      <dgm:prSet/>
      <dgm:spPr/>
      <dgm:t>
        <a:bodyPr/>
        <a:lstStyle/>
        <a:p>
          <a:pPr rtl="0"/>
          <a:r>
            <a:rPr lang="ru-RU" dirty="0" smtClean="0"/>
            <a:t>Критерий 3. Менеджмент персонала </a:t>
          </a:r>
          <a:endParaRPr lang="ru-RU" dirty="0"/>
        </a:p>
      </dgm:t>
    </dgm:pt>
    <dgm:pt modelId="{7EC35AFB-FB0A-40EF-893A-BA7783CC0DD4}" type="parTrans" cxnId="{AF2B60F6-257F-479A-8BFD-3A4BA2B41AC7}">
      <dgm:prSet/>
      <dgm:spPr/>
      <dgm:t>
        <a:bodyPr/>
        <a:lstStyle/>
        <a:p>
          <a:endParaRPr lang="ru-RU"/>
        </a:p>
      </dgm:t>
    </dgm:pt>
    <dgm:pt modelId="{315A4FF6-710B-423A-A293-30FF0EFBF9AB}" type="sibTrans" cxnId="{AF2B60F6-257F-479A-8BFD-3A4BA2B41AC7}">
      <dgm:prSet/>
      <dgm:spPr/>
      <dgm:t>
        <a:bodyPr/>
        <a:lstStyle/>
        <a:p>
          <a:endParaRPr lang="ru-RU"/>
        </a:p>
      </dgm:t>
    </dgm:pt>
    <dgm:pt modelId="{E678E89B-C579-42B8-A829-C9741E04BE1A}">
      <dgm:prSet/>
      <dgm:spPr/>
      <dgm:t>
        <a:bodyPr/>
        <a:lstStyle/>
        <a:p>
          <a:pPr rtl="0"/>
          <a:r>
            <a:rPr lang="ru-RU" dirty="0" smtClean="0"/>
            <a:t>Критерий 4. Ресурсы и партнеры </a:t>
          </a:r>
          <a:endParaRPr lang="ru-RU" dirty="0"/>
        </a:p>
      </dgm:t>
    </dgm:pt>
    <dgm:pt modelId="{C5236650-FB61-44BB-939A-084A251120F5}" type="parTrans" cxnId="{38DC9C3A-F41F-4F7A-9AA2-61BC003069D1}">
      <dgm:prSet/>
      <dgm:spPr/>
      <dgm:t>
        <a:bodyPr/>
        <a:lstStyle/>
        <a:p>
          <a:endParaRPr lang="ru-RU"/>
        </a:p>
      </dgm:t>
    </dgm:pt>
    <dgm:pt modelId="{FC8EA25C-6510-450A-BFFB-CE97A27F4CEE}" type="sibTrans" cxnId="{38DC9C3A-F41F-4F7A-9AA2-61BC003069D1}">
      <dgm:prSet/>
      <dgm:spPr/>
      <dgm:t>
        <a:bodyPr/>
        <a:lstStyle/>
        <a:p>
          <a:endParaRPr lang="ru-RU"/>
        </a:p>
      </dgm:t>
    </dgm:pt>
    <dgm:pt modelId="{7A104542-4901-44FF-A495-05EDF5FB7428}">
      <dgm:prSet/>
      <dgm:spPr/>
      <dgm:t>
        <a:bodyPr/>
        <a:lstStyle/>
        <a:p>
          <a:pPr rtl="0"/>
          <a:r>
            <a:rPr lang="ru-RU" dirty="0" smtClean="0"/>
            <a:t>Критерий 5. Менеджмент процессов </a:t>
          </a:r>
          <a:endParaRPr lang="ru-RU" dirty="0"/>
        </a:p>
      </dgm:t>
    </dgm:pt>
    <dgm:pt modelId="{6ABD5CD3-8CC0-4C4F-BF2D-4328C5C6EA6E}" type="parTrans" cxnId="{6FC6DB55-39AC-42CE-A9F4-28F04E39FBFB}">
      <dgm:prSet/>
      <dgm:spPr/>
      <dgm:t>
        <a:bodyPr/>
        <a:lstStyle/>
        <a:p>
          <a:endParaRPr lang="ru-RU"/>
        </a:p>
      </dgm:t>
    </dgm:pt>
    <dgm:pt modelId="{301FB391-1149-4BCA-A1FB-68D9BC032EF2}" type="sibTrans" cxnId="{6FC6DB55-39AC-42CE-A9F4-28F04E39FBFB}">
      <dgm:prSet/>
      <dgm:spPr/>
      <dgm:t>
        <a:bodyPr/>
        <a:lstStyle/>
        <a:p>
          <a:endParaRPr lang="ru-RU"/>
        </a:p>
      </dgm:t>
    </dgm:pt>
    <dgm:pt modelId="{07BE36A0-23D4-4E07-8564-10669BC11708}">
      <dgm:prSet/>
      <dgm:spPr/>
      <dgm:t>
        <a:bodyPr/>
        <a:lstStyle/>
        <a:p>
          <a:pPr rtl="0"/>
          <a:r>
            <a:rPr lang="ru-RU" dirty="0" smtClean="0"/>
            <a:t>Критерий 6. Удовлетворенность потребителей </a:t>
          </a:r>
          <a:endParaRPr lang="ru-RU" dirty="0"/>
        </a:p>
      </dgm:t>
    </dgm:pt>
    <dgm:pt modelId="{AAF34FEE-5C03-46F8-B4EA-548AC0009DA4}" type="parTrans" cxnId="{957481AD-D2FD-457A-AD3E-F18FBA81D3BE}">
      <dgm:prSet/>
      <dgm:spPr/>
      <dgm:t>
        <a:bodyPr/>
        <a:lstStyle/>
        <a:p>
          <a:endParaRPr lang="ru-RU"/>
        </a:p>
      </dgm:t>
    </dgm:pt>
    <dgm:pt modelId="{1EC34073-E4F1-4527-B5A7-EA1A1C697CC2}" type="sibTrans" cxnId="{957481AD-D2FD-457A-AD3E-F18FBA81D3BE}">
      <dgm:prSet/>
      <dgm:spPr/>
      <dgm:t>
        <a:bodyPr/>
        <a:lstStyle/>
        <a:p>
          <a:endParaRPr lang="ru-RU"/>
        </a:p>
      </dgm:t>
    </dgm:pt>
    <dgm:pt modelId="{DFBC866B-A706-4ED1-B057-1E749B693E7E}">
      <dgm:prSet/>
      <dgm:spPr/>
      <dgm:t>
        <a:bodyPr/>
        <a:lstStyle/>
        <a:p>
          <a:pPr rtl="0"/>
          <a:r>
            <a:rPr lang="ru-RU" dirty="0" smtClean="0"/>
            <a:t>Критерий 7. Удовлетворенность персонала </a:t>
          </a:r>
          <a:endParaRPr lang="ru-RU" dirty="0"/>
        </a:p>
      </dgm:t>
    </dgm:pt>
    <dgm:pt modelId="{2F4812F1-28CB-4CBF-8C83-4BBF01319B00}" type="parTrans" cxnId="{2ECBDC41-9AB6-491C-B787-14718BA4CD93}">
      <dgm:prSet/>
      <dgm:spPr/>
      <dgm:t>
        <a:bodyPr/>
        <a:lstStyle/>
        <a:p>
          <a:endParaRPr lang="ru-RU"/>
        </a:p>
      </dgm:t>
    </dgm:pt>
    <dgm:pt modelId="{83AAB73F-E3BA-4749-94DC-A1ED46C302E9}" type="sibTrans" cxnId="{2ECBDC41-9AB6-491C-B787-14718BA4CD93}">
      <dgm:prSet/>
      <dgm:spPr/>
      <dgm:t>
        <a:bodyPr/>
        <a:lstStyle/>
        <a:p>
          <a:endParaRPr lang="ru-RU"/>
        </a:p>
      </dgm:t>
    </dgm:pt>
    <dgm:pt modelId="{8293C98A-5177-41D3-B517-F0B880DF65C2}">
      <dgm:prSet/>
      <dgm:spPr/>
      <dgm:t>
        <a:bodyPr/>
        <a:lstStyle/>
        <a:p>
          <a:endParaRPr lang="ru-RU"/>
        </a:p>
      </dgm:t>
    </dgm:pt>
    <dgm:pt modelId="{3F3029BE-47E5-4B50-A3C2-F34BB7C47D16}" type="parTrans" cxnId="{E6FDBBC6-5BCB-4F68-A337-AA9AE9F81EDB}">
      <dgm:prSet/>
      <dgm:spPr/>
      <dgm:t>
        <a:bodyPr/>
        <a:lstStyle/>
        <a:p>
          <a:endParaRPr lang="ru-RU"/>
        </a:p>
      </dgm:t>
    </dgm:pt>
    <dgm:pt modelId="{9E4B5A5D-B2E5-4A61-955F-033660BCF54A}" type="sibTrans" cxnId="{E6FDBBC6-5BCB-4F68-A337-AA9AE9F81EDB}">
      <dgm:prSet/>
      <dgm:spPr/>
      <dgm:t>
        <a:bodyPr/>
        <a:lstStyle/>
        <a:p>
          <a:endParaRPr lang="ru-RU"/>
        </a:p>
      </dgm:t>
    </dgm:pt>
    <dgm:pt modelId="{063175A9-C5BA-44AC-B2A0-341AB487486E}">
      <dgm:prSet/>
      <dgm:spPr/>
      <dgm:t>
        <a:bodyPr/>
        <a:lstStyle/>
        <a:p>
          <a:endParaRPr lang="ru-RU"/>
        </a:p>
      </dgm:t>
    </dgm:pt>
    <dgm:pt modelId="{12907A2F-4A3F-4BED-A853-79BB388D051B}" type="parTrans" cxnId="{C157CBA0-6AD4-48E0-BD72-009DCDD36456}">
      <dgm:prSet/>
      <dgm:spPr/>
      <dgm:t>
        <a:bodyPr/>
        <a:lstStyle/>
        <a:p>
          <a:endParaRPr lang="ru-RU"/>
        </a:p>
      </dgm:t>
    </dgm:pt>
    <dgm:pt modelId="{5D45957D-C78B-4DBE-8DD2-90F9DC48609A}" type="sibTrans" cxnId="{C157CBA0-6AD4-48E0-BD72-009DCDD36456}">
      <dgm:prSet/>
      <dgm:spPr/>
      <dgm:t>
        <a:bodyPr/>
        <a:lstStyle/>
        <a:p>
          <a:endParaRPr lang="ru-RU"/>
        </a:p>
      </dgm:t>
    </dgm:pt>
    <dgm:pt modelId="{536F0ACA-FD3A-442C-BECF-F9D71456F925}" type="pres">
      <dgm:prSet presAssocID="{BFD948B3-0A78-46A5-9250-9AAB8818234D}" presName="compositeShape" presStyleCnt="0">
        <dgm:presLayoutVars>
          <dgm:chMax val="7"/>
          <dgm:dir/>
          <dgm:resizeHandles val="exact"/>
        </dgm:presLayoutVars>
      </dgm:prSet>
      <dgm:spPr/>
      <dgm:t>
        <a:bodyPr/>
        <a:lstStyle/>
        <a:p>
          <a:endParaRPr lang="ru-RU"/>
        </a:p>
      </dgm:t>
    </dgm:pt>
    <dgm:pt modelId="{F1212EED-042A-40F8-8F0A-BD887F9EAF0D}" type="pres">
      <dgm:prSet presAssocID="{5839A632-C79F-4C01-B87D-8D837B8C3B83}" presName="circ1" presStyleLbl="vennNode1" presStyleIdx="0" presStyleCnt="7"/>
      <dgm:spPr/>
    </dgm:pt>
    <dgm:pt modelId="{E220D691-EB5E-4D6C-A9E2-34667361548D}" type="pres">
      <dgm:prSet presAssocID="{5839A632-C79F-4C01-B87D-8D837B8C3B83}" presName="circ1Tx" presStyleLbl="revTx" presStyleIdx="0" presStyleCnt="0">
        <dgm:presLayoutVars>
          <dgm:chMax val="0"/>
          <dgm:chPref val="0"/>
          <dgm:bulletEnabled val="1"/>
        </dgm:presLayoutVars>
      </dgm:prSet>
      <dgm:spPr/>
      <dgm:t>
        <a:bodyPr/>
        <a:lstStyle/>
        <a:p>
          <a:endParaRPr lang="ru-RU"/>
        </a:p>
      </dgm:t>
    </dgm:pt>
    <dgm:pt modelId="{E7A002F9-62D8-422B-B851-C3A06D1F2972}" type="pres">
      <dgm:prSet presAssocID="{8F01F524-857D-4425-B7FC-7B8522BBAEBB}" presName="circ2" presStyleLbl="vennNode1" presStyleIdx="1" presStyleCnt="7"/>
      <dgm:spPr/>
    </dgm:pt>
    <dgm:pt modelId="{6AB00D22-243E-4E82-9783-1364C85228A9}" type="pres">
      <dgm:prSet presAssocID="{8F01F524-857D-4425-B7FC-7B8522BBAEBB}" presName="circ2Tx" presStyleLbl="revTx" presStyleIdx="0" presStyleCnt="0">
        <dgm:presLayoutVars>
          <dgm:chMax val="0"/>
          <dgm:chPref val="0"/>
          <dgm:bulletEnabled val="1"/>
        </dgm:presLayoutVars>
      </dgm:prSet>
      <dgm:spPr/>
      <dgm:t>
        <a:bodyPr/>
        <a:lstStyle/>
        <a:p>
          <a:endParaRPr lang="ru-RU"/>
        </a:p>
      </dgm:t>
    </dgm:pt>
    <dgm:pt modelId="{533307B3-3D71-4E7C-98BB-1451AE4C719E}" type="pres">
      <dgm:prSet presAssocID="{04E8B5E1-8778-4429-89C2-8911D7079D64}" presName="circ3" presStyleLbl="vennNode1" presStyleIdx="2" presStyleCnt="7"/>
      <dgm:spPr/>
    </dgm:pt>
    <dgm:pt modelId="{54F34E44-151C-4E5E-9663-DD82A354AC92}" type="pres">
      <dgm:prSet presAssocID="{04E8B5E1-8778-4429-89C2-8911D7079D64}" presName="circ3Tx" presStyleLbl="revTx" presStyleIdx="0" presStyleCnt="0">
        <dgm:presLayoutVars>
          <dgm:chMax val="0"/>
          <dgm:chPref val="0"/>
          <dgm:bulletEnabled val="1"/>
        </dgm:presLayoutVars>
      </dgm:prSet>
      <dgm:spPr/>
      <dgm:t>
        <a:bodyPr/>
        <a:lstStyle/>
        <a:p>
          <a:endParaRPr lang="ru-RU"/>
        </a:p>
      </dgm:t>
    </dgm:pt>
    <dgm:pt modelId="{C48DC09D-56C0-4073-908C-9BB0C4D93A07}" type="pres">
      <dgm:prSet presAssocID="{E678E89B-C579-42B8-A829-C9741E04BE1A}" presName="circ4" presStyleLbl="vennNode1" presStyleIdx="3" presStyleCnt="7"/>
      <dgm:spPr/>
    </dgm:pt>
    <dgm:pt modelId="{47C2E791-02A6-4CF0-A3B8-A40964B3CA08}" type="pres">
      <dgm:prSet presAssocID="{E678E89B-C579-42B8-A829-C9741E04BE1A}" presName="circ4Tx" presStyleLbl="revTx" presStyleIdx="0" presStyleCnt="0">
        <dgm:presLayoutVars>
          <dgm:chMax val="0"/>
          <dgm:chPref val="0"/>
          <dgm:bulletEnabled val="1"/>
        </dgm:presLayoutVars>
      </dgm:prSet>
      <dgm:spPr/>
      <dgm:t>
        <a:bodyPr/>
        <a:lstStyle/>
        <a:p>
          <a:endParaRPr lang="ru-RU"/>
        </a:p>
      </dgm:t>
    </dgm:pt>
    <dgm:pt modelId="{70234069-9D0C-416B-AFC3-AF02B4CEFEB5}" type="pres">
      <dgm:prSet presAssocID="{7A104542-4901-44FF-A495-05EDF5FB7428}" presName="circ5" presStyleLbl="vennNode1" presStyleIdx="4" presStyleCnt="7"/>
      <dgm:spPr/>
    </dgm:pt>
    <dgm:pt modelId="{D9C809E9-FFF8-4B44-8A97-87848C8F3C39}" type="pres">
      <dgm:prSet presAssocID="{7A104542-4901-44FF-A495-05EDF5FB7428}" presName="circ5Tx" presStyleLbl="revTx" presStyleIdx="0" presStyleCnt="0">
        <dgm:presLayoutVars>
          <dgm:chMax val="0"/>
          <dgm:chPref val="0"/>
          <dgm:bulletEnabled val="1"/>
        </dgm:presLayoutVars>
      </dgm:prSet>
      <dgm:spPr/>
      <dgm:t>
        <a:bodyPr/>
        <a:lstStyle/>
        <a:p>
          <a:endParaRPr lang="ru-RU"/>
        </a:p>
      </dgm:t>
    </dgm:pt>
    <dgm:pt modelId="{D330A748-C17A-40A5-A69B-B8B62313E9D9}" type="pres">
      <dgm:prSet presAssocID="{07BE36A0-23D4-4E07-8564-10669BC11708}" presName="circ6" presStyleLbl="vennNode1" presStyleIdx="5" presStyleCnt="7"/>
      <dgm:spPr/>
    </dgm:pt>
    <dgm:pt modelId="{41A71DAC-353C-4918-9FEE-224A58B054F0}" type="pres">
      <dgm:prSet presAssocID="{07BE36A0-23D4-4E07-8564-10669BC11708}" presName="circ6Tx" presStyleLbl="revTx" presStyleIdx="0" presStyleCnt="0">
        <dgm:presLayoutVars>
          <dgm:chMax val="0"/>
          <dgm:chPref val="0"/>
          <dgm:bulletEnabled val="1"/>
        </dgm:presLayoutVars>
      </dgm:prSet>
      <dgm:spPr/>
      <dgm:t>
        <a:bodyPr/>
        <a:lstStyle/>
        <a:p>
          <a:endParaRPr lang="ru-RU"/>
        </a:p>
      </dgm:t>
    </dgm:pt>
    <dgm:pt modelId="{D57F7D9C-4880-4549-B266-A7688E91E187}" type="pres">
      <dgm:prSet presAssocID="{DFBC866B-A706-4ED1-B057-1E749B693E7E}" presName="circ7" presStyleLbl="vennNode1" presStyleIdx="6" presStyleCnt="7"/>
      <dgm:spPr/>
    </dgm:pt>
    <dgm:pt modelId="{23B96582-3BD5-410B-B399-55E92CE9DE45}" type="pres">
      <dgm:prSet presAssocID="{DFBC866B-A706-4ED1-B057-1E749B693E7E}" presName="circ7Tx" presStyleLbl="revTx" presStyleIdx="0" presStyleCnt="0">
        <dgm:presLayoutVars>
          <dgm:chMax val="0"/>
          <dgm:chPref val="0"/>
          <dgm:bulletEnabled val="1"/>
        </dgm:presLayoutVars>
      </dgm:prSet>
      <dgm:spPr/>
      <dgm:t>
        <a:bodyPr/>
        <a:lstStyle/>
        <a:p>
          <a:endParaRPr lang="ru-RU"/>
        </a:p>
      </dgm:t>
    </dgm:pt>
  </dgm:ptLst>
  <dgm:cxnLst>
    <dgm:cxn modelId="{EE5DE940-78ED-4CE9-99A0-79188D1F05E0}" type="presOf" srcId="{8F01F524-857D-4425-B7FC-7B8522BBAEBB}" destId="{6AB00D22-243E-4E82-9783-1364C85228A9}" srcOrd="0" destOrd="0" presId="urn:microsoft.com/office/officeart/2005/8/layout/venn1"/>
    <dgm:cxn modelId="{44C3896B-A564-4CF6-8245-A43E15CDFC6B}" type="presOf" srcId="{7A104542-4901-44FF-A495-05EDF5FB7428}" destId="{D9C809E9-FFF8-4B44-8A97-87848C8F3C39}" srcOrd="0" destOrd="0" presId="urn:microsoft.com/office/officeart/2005/8/layout/venn1"/>
    <dgm:cxn modelId="{4F16433A-AD07-40BE-8FB0-B5AACFBABCD5}" type="presOf" srcId="{5839A632-C79F-4C01-B87D-8D837B8C3B83}" destId="{E220D691-EB5E-4D6C-A9E2-34667361548D}" srcOrd="0" destOrd="0" presId="urn:microsoft.com/office/officeart/2005/8/layout/venn1"/>
    <dgm:cxn modelId="{E6FDBBC6-5BCB-4F68-A337-AA9AE9F81EDB}" srcId="{BFD948B3-0A78-46A5-9250-9AAB8818234D}" destId="{8293C98A-5177-41D3-B517-F0B880DF65C2}" srcOrd="7" destOrd="0" parTransId="{3F3029BE-47E5-4B50-A3C2-F34BB7C47D16}" sibTransId="{9E4B5A5D-B2E5-4A61-955F-033660BCF54A}"/>
    <dgm:cxn modelId="{8547D935-3E6C-47CD-9201-CF2EC30C5D4D}" type="presOf" srcId="{DFBC866B-A706-4ED1-B057-1E749B693E7E}" destId="{23B96582-3BD5-410B-B399-55E92CE9DE45}" srcOrd="0" destOrd="0" presId="urn:microsoft.com/office/officeart/2005/8/layout/venn1"/>
    <dgm:cxn modelId="{2ECBDC41-9AB6-491C-B787-14718BA4CD93}" srcId="{BFD948B3-0A78-46A5-9250-9AAB8818234D}" destId="{DFBC866B-A706-4ED1-B057-1E749B693E7E}" srcOrd="6" destOrd="0" parTransId="{2F4812F1-28CB-4CBF-8C83-4BBF01319B00}" sibTransId="{83AAB73F-E3BA-4749-94DC-A1ED46C302E9}"/>
    <dgm:cxn modelId="{9D55BE3E-7724-4C6A-82AF-B04FD914C545}" srcId="{BFD948B3-0A78-46A5-9250-9AAB8818234D}" destId="{5839A632-C79F-4C01-B87D-8D837B8C3B83}" srcOrd="0" destOrd="0" parTransId="{8678BEA8-CB1F-441E-BCDE-33561E659D05}" sibTransId="{6EB945DA-36FD-47C3-944C-D03A3B544A27}"/>
    <dgm:cxn modelId="{1FE7345E-FCB9-4A32-A49B-ED0A1DB13F8E}" srcId="{BFD948B3-0A78-46A5-9250-9AAB8818234D}" destId="{8F01F524-857D-4425-B7FC-7B8522BBAEBB}" srcOrd="1" destOrd="0" parTransId="{67FD27EA-C741-4CCA-A3A2-3D8CE56DBBD5}" sibTransId="{98246013-2642-44E0-AFE9-21884E284650}"/>
    <dgm:cxn modelId="{AF2B60F6-257F-479A-8BFD-3A4BA2B41AC7}" srcId="{BFD948B3-0A78-46A5-9250-9AAB8818234D}" destId="{04E8B5E1-8778-4429-89C2-8911D7079D64}" srcOrd="2" destOrd="0" parTransId="{7EC35AFB-FB0A-40EF-893A-BA7783CC0DD4}" sibTransId="{315A4FF6-710B-423A-A293-30FF0EFBF9AB}"/>
    <dgm:cxn modelId="{B2A9042B-59C3-403B-A623-39D6614BE109}" type="presOf" srcId="{E678E89B-C579-42B8-A829-C9741E04BE1A}" destId="{47C2E791-02A6-4CF0-A3B8-A40964B3CA08}" srcOrd="0" destOrd="0" presId="urn:microsoft.com/office/officeart/2005/8/layout/venn1"/>
    <dgm:cxn modelId="{5DA92AA3-0CA3-4AA1-8FD4-C62CEAAB88EE}" type="presOf" srcId="{04E8B5E1-8778-4429-89C2-8911D7079D64}" destId="{54F34E44-151C-4E5E-9663-DD82A354AC92}" srcOrd="0" destOrd="0" presId="urn:microsoft.com/office/officeart/2005/8/layout/venn1"/>
    <dgm:cxn modelId="{6FC6DB55-39AC-42CE-A9F4-28F04E39FBFB}" srcId="{BFD948B3-0A78-46A5-9250-9AAB8818234D}" destId="{7A104542-4901-44FF-A495-05EDF5FB7428}" srcOrd="4" destOrd="0" parTransId="{6ABD5CD3-8CC0-4C4F-BF2D-4328C5C6EA6E}" sibTransId="{301FB391-1149-4BCA-A1FB-68D9BC032EF2}"/>
    <dgm:cxn modelId="{957481AD-D2FD-457A-AD3E-F18FBA81D3BE}" srcId="{BFD948B3-0A78-46A5-9250-9AAB8818234D}" destId="{07BE36A0-23D4-4E07-8564-10669BC11708}" srcOrd="5" destOrd="0" parTransId="{AAF34FEE-5C03-46F8-B4EA-548AC0009DA4}" sibTransId="{1EC34073-E4F1-4527-B5A7-EA1A1C697CC2}"/>
    <dgm:cxn modelId="{38DC9C3A-F41F-4F7A-9AA2-61BC003069D1}" srcId="{BFD948B3-0A78-46A5-9250-9AAB8818234D}" destId="{E678E89B-C579-42B8-A829-C9741E04BE1A}" srcOrd="3" destOrd="0" parTransId="{C5236650-FB61-44BB-939A-084A251120F5}" sibTransId="{FC8EA25C-6510-450A-BFFB-CE97A27F4CEE}"/>
    <dgm:cxn modelId="{C157CBA0-6AD4-48E0-BD72-009DCDD36456}" srcId="{BFD948B3-0A78-46A5-9250-9AAB8818234D}" destId="{063175A9-C5BA-44AC-B2A0-341AB487486E}" srcOrd="8" destOrd="0" parTransId="{12907A2F-4A3F-4BED-A853-79BB388D051B}" sibTransId="{5D45957D-C78B-4DBE-8DD2-90F9DC48609A}"/>
    <dgm:cxn modelId="{6648C4EA-9964-4703-B9B0-17C137026087}" type="presOf" srcId="{07BE36A0-23D4-4E07-8564-10669BC11708}" destId="{41A71DAC-353C-4918-9FEE-224A58B054F0}" srcOrd="0" destOrd="0" presId="urn:microsoft.com/office/officeart/2005/8/layout/venn1"/>
    <dgm:cxn modelId="{C4BDBBF2-5D6F-48DF-8995-84F039E0CC64}" type="presOf" srcId="{BFD948B3-0A78-46A5-9250-9AAB8818234D}" destId="{536F0ACA-FD3A-442C-BECF-F9D71456F925}" srcOrd="0" destOrd="0" presId="urn:microsoft.com/office/officeart/2005/8/layout/venn1"/>
    <dgm:cxn modelId="{4B9E4200-FDB6-4F44-9266-8F60F6683E92}" type="presParOf" srcId="{536F0ACA-FD3A-442C-BECF-F9D71456F925}" destId="{F1212EED-042A-40F8-8F0A-BD887F9EAF0D}" srcOrd="0" destOrd="0" presId="urn:microsoft.com/office/officeart/2005/8/layout/venn1"/>
    <dgm:cxn modelId="{31057D69-50FF-4DCF-8D02-D8268F58FC4A}" type="presParOf" srcId="{536F0ACA-FD3A-442C-BECF-F9D71456F925}" destId="{E220D691-EB5E-4D6C-A9E2-34667361548D}" srcOrd="1" destOrd="0" presId="urn:microsoft.com/office/officeart/2005/8/layout/venn1"/>
    <dgm:cxn modelId="{25CF08A3-4749-446B-A1D2-56AE2B7E0499}" type="presParOf" srcId="{536F0ACA-FD3A-442C-BECF-F9D71456F925}" destId="{E7A002F9-62D8-422B-B851-C3A06D1F2972}" srcOrd="2" destOrd="0" presId="urn:microsoft.com/office/officeart/2005/8/layout/venn1"/>
    <dgm:cxn modelId="{B70A036A-EBC5-4DA4-865A-5F1B38AFDD6F}" type="presParOf" srcId="{536F0ACA-FD3A-442C-BECF-F9D71456F925}" destId="{6AB00D22-243E-4E82-9783-1364C85228A9}" srcOrd="3" destOrd="0" presId="urn:microsoft.com/office/officeart/2005/8/layout/venn1"/>
    <dgm:cxn modelId="{4B7C675E-05B7-4CEE-A36C-6F01FEF9C839}" type="presParOf" srcId="{536F0ACA-FD3A-442C-BECF-F9D71456F925}" destId="{533307B3-3D71-4E7C-98BB-1451AE4C719E}" srcOrd="4" destOrd="0" presId="urn:microsoft.com/office/officeart/2005/8/layout/venn1"/>
    <dgm:cxn modelId="{24F0332F-528E-458D-B149-5AC2CC4B4EC9}" type="presParOf" srcId="{536F0ACA-FD3A-442C-BECF-F9D71456F925}" destId="{54F34E44-151C-4E5E-9663-DD82A354AC92}" srcOrd="5" destOrd="0" presId="urn:microsoft.com/office/officeart/2005/8/layout/venn1"/>
    <dgm:cxn modelId="{09EE1E09-CE2C-4D49-8A18-6C74465438DD}" type="presParOf" srcId="{536F0ACA-FD3A-442C-BECF-F9D71456F925}" destId="{C48DC09D-56C0-4073-908C-9BB0C4D93A07}" srcOrd="6" destOrd="0" presId="urn:microsoft.com/office/officeart/2005/8/layout/venn1"/>
    <dgm:cxn modelId="{4116AD5F-AC89-41B5-8868-0181FF1856E6}" type="presParOf" srcId="{536F0ACA-FD3A-442C-BECF-F9D71456F925}" destId="{47C2E791-02A6-4CF0-A3B8-A40964B3CA08}" srcOrd="7" destOrd="0" presId="urn:microsoft.com/office/officeart/2005/8/layout/venn1"/>
    <dgm:cxn modelId="{59E7C3B2-B27B-449A-8771-46952A88673B}" type="presParOf" srcId="{536F0ACA-FD3A-442C-BECF-F9D71456F925}" destId="{70234069-9D0C-416B-AFC3-AF02B4CEFEB5}" srcOrd="8" destOrd="0" presId="urn:microsoft.com/office/officeart/2005/8/layout/venn1"/>
    <dgm:cxn modelId="{0DC0C398-4BA9-4F19-A3AB-3173518A6522}" type="presParOf" srcId="{536F0ACA-FD3A-442C-BECF-F9D71456F925}" destId="{D9C809E9-FFF8-4B44-8A97-87848C8F3C39}" srcOrd="9" destOrd="0" presId="urn:microsoft.com/office/officeart/2005/8/layout/venn1"/>
    <dgm:cxn modelId="{F320EB42-40B1-465B-BAAA-624F95F3CA13}" type="presParOf" srcId="{536F0ACA-FD3A-442C-BECF-F9D71456F925}" destId="{D330A748-C17A-40A5-A69B-B8B62313E9D9}" srcOrd="10" destOrd="0" presId="urn:microsoft.com/office/officeart/2005/8/layout/venn1"/>
    <dgm:cxn modelId="{CA7D40B6-6168-4249-AFED-51C8403DC468}" type="presParOf" srcId="{536F0ACA-FD3A-442C-BECF-F9D71456F925}" destId="{41A71DAC-353C-4918-9FEE-224A58B054F0}" srcOrd="11" destOrd="0" presId="urn:microsoft.com/office/officeart/2005/8/layout/venn1"/>
    <dgm:cxn modelId="{67000092-C17E-47EC-B75B-B1E42BE03ECC}" type="presParOf" srcId="{536F0ACA-FD3A-442C-BECF-F9D71456F925}" destId="{D57F7D9C-4880-4549-B266-A7688E91E187}" srcOrd="12" destOrd="0" presId="urn:microsoft.com/office/officeart/2005/8/layout/venn1"/>
    <dgm:cxn modelId="{BBE2A606-A0D4-403A-8F57-063D28B97066}" type="presParOf" srcId="{536F0ACA-FD3A-442C-BECF-F9D71456F925}" destId="{23B96582-3BD5-410B-B399-55E92CE9DE45}" srcOrd="13" destOrd="0" presId="urn:microsoft.com/office/officeart/2005/8/layout/venn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01A5E17C-2DED-4295-805A-97C0D9175F60}" type="datetimeFigureOut">
              <a:rPr lang="ru-RU"/>
              <a:pPr>
                <a:defRPr/>
              </a:pPr>
              <a:t>22.01.2015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92BD6BB5-FAB8-4807-8C22-1F9E79B6502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0799237-496C-4C57-B067-08A88863ABD1}" type="datetimeFigureOut">
              <a:rPr lang="ru-RU"/>
              <a:pPr>
                <a:defRPr/>
              </a:pPr>
              <a:t>22.01.2015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DA6BBC9-1AE2-4402-B41F-AB1306055519}"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C8C1407-1F5A-4B63-AB71-7B17F8428864}" type="datetimeFigureOut">
              <a:rPr lang="ru-RU"/>
              <a:pPr>
                <a:defRPr/>
              </a:pPr>
              <a:t>22.01.2015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8837C8C-D155-4D8A-BD73-58921D01CA04}"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435BE91-63D2-42DD-A0CC-0A5895F00F4D}" type="datetimeFigureOut">
              <a:rPr lang="ru-RU"/>
              <a:pPr>
                <a:defRPr/>
              </a:pPr>
              <a:t>22.01.2015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67697F5-5C1F-4DFB-99B0-DDFABADEC7C0}" type="slidenum">
              <a:rPr lang="ru-RU"/>
              <a:pPr>
                <a:defRPr/>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5000" y="228600"/>
            <a:ext cx="7086600" cy="14478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61988" y="1905000"/>
            <a:ext cx="7772400" cy="4114800"/>
          </a:xfrm>
        </p:spPr>
        <p:txBody>
          <a:bodyPr/>
          <a:lstStyle/>
          <a:p>
            <a:pPr lvl="0"/>
            <a:endParaRPr lang="ru-RU" noProof="0"/>
          </a:p>
        </p:txBody>
      </p:sp>
      <p:sp>
        <p:nvSpPr>
          <p:cNvPr id="4" name="Дата 3"/>
          <p:cNvSpPr>
            <a:spLocks noGrp="1"/>
          </p:cNvSpPr>
          <p:nvPr>
            <p:ph type="dt" sz="half" idx="10"/>
          </p:nvPr>
        </p:nvSpPr>
        <p:spPr>
          <a:xfrm>
            <a:off x="685800" y="6399213"/>
            <a:ext cx="1905000" cy="45720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24200" y="6399213"/>
            <a:ext cx="2895600" cy="45720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99213"/>
            <a:ext cx="1905000" cy="457200"/>
          </a:xfrm>
        </p:spPr>
        <p:txBody>
          <a:bodyPr/>
          <a:lstStyle>
            <a:lvl1pPr>
              <a:defRPr/>
            </a:lvl1pPr>
          </a:lstStyle>
          <a:p>
            <a:pPr>
              <a:defRPr/>
            </a:pPr>
            <a:fld id="{8D39219F-EAD2-485B-B2AB-D8DF9DE1EF6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61E370D-F120-4C5F-B9F1-9377BBD6CF91}" type="datetimeFigureOut">
              <a:rPr lang="ru-RU"/>
              <a:pPr>
                <a:defRPr/>
              </a:pPr>
              <a:t>22.01.2015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FD2252-8C5C-400E-917F-F2344F171F3C}"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AABE9C0-C761-4EA2-AA71-B27DC10921A1}" type="datetimeFigureOut">
              <a:rPr lang="ru-RU"/>
              <a:pPr>
                <a:defRPr/>
              </a:pPr>
              <a:t>22.01.2015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82643D6-57D6-4A7C-848A-DFA73318E2B9}"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75E7538-5FB6-4961-B5F8-00E19E6373DB}" type="datetimeFigureOut">
              <a:rPr lang="ru-RU"/>
              <a:pPr>
                <a:defRPr/>
              </a:pPr>
              <a:t>22.01.2015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55249BF-4E34-4738-BCAD-A4A651922052}"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0C35032-FFAE-4F97-B3E0-CF0429358140}" type="datetimeFigureOut">
              <a:rPr lang="ru-RU"/>
              <a:pPr>
                <a:defRPr/>
              </a:pPr>
              <a:t>22.01.2015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1C5AAD1-CBAC-4D3F-8A9A-28B34D1C4756}"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918EBED-3EDE-454C-9225-921EF2CC45DC}" type="datetimeFigureOut">
              <a:rPr lang="ru-RU"/>
              <a:pPr>
                <a:defRPr/>
              </a:pPr>
              <a:t>22.01.2015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100463A-4884-412F-8245-31B97FF902C5}"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F2016D1-D6E3-4559-B8A3-3C5B7D6436B9}" type="datetimeFigureOut">
              <a:rPr lang="ru-RU"/>
              <a:pPr>
                <a:defRPr/>
              </a:pPr>
              <a:t>22.01.2015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476458A-FD69-439B-86F9-29A18B5F7822}"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A92DDA1-AE59-4140-A61C-AFD34B9996A0}" type="datetimeFigureOut">
              <a:rPr lang="ru-RU"/>
              <a:pPr>
                <a:defRPr/>
              </a:pPr>
              <a:t>22.01.2015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666FF5B-EF64-453B-A36B-3A2F9C4A1CD1}"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997691B-8449-4F47-9F46-086AF15B694E}" type="datetimeFigureOut">
              <a:rPr lang="ru-RU"/>
              <a:pPr>
                <a:defRPr/>
              </a:pPr>
              <a:t>22.01.2015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8E7C0C0-D5F0-4A34-B2FC-CAFFFD062F81}"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t="-11000" b="-11000"/>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77E6DCF-3881-45DA-B882-23EB1E48C500}" type="datetimeFigureOut">
              <a:rPr lang="ru-RU"/>
              <a:pPr>
                <a:defRPr/>
              </a:pPr>
              <a:t>22.01.2015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76CDE0B-DDBD-4716-8555-BED0B65FF58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diagramLayout" Target="../diagrams/layout12.xml"/><Relationship Id="rId7" Type="http://schemas.openxmlformats.org/officeDocument/2006/relationships/diagramLayout" Target="../diagrams/layout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diagramData" Target="../diagrams/data13.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diagramColors" Target="../diagrams/colors13.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diagramLayout" Target="../diagrams/layout14.xml"/><Relationship Id="rId7" Type="http://schemas.openxmlformats.org/officeDocument/2006/relationships/diagramLayout" Target="../diagrams/layout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openxmlformats.org/officeDocument/2006/relationships/diagramData" Target="../diagrams/data15.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diagramColors" Target="../diagrams/colors15.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diagramLayout" Target="../diagrams/layout16.xml"/><Relationship Id="rId7" Type="http://schemas.openxmlformats.org/officeDocument/2006/relationships/diagramLayout" Target="../diagrams/layout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openxmlformats.org/officeDocument/2006/relationships/diagramData" Target="../diagrams/data17.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diagramColors" Target="../diagrams/colors17.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diagramLayout" Target="../diagrams/layout18.xml"/><Relationship Id="rId7" Type="http://schemas.openxmlformats.org/officeDocument/2006/relationships/diagramLayout" Target="../diagrams/layout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openxmlformats.org/officeDocument/2006/relationships/diagramData" Target="../diagrams/data19.xml"/><Relationship Id="rId5" Type="http://schemas.openxmlformats.org/officeDocument/2006/relationships/diagramColors" Target="../diagrams/colors18.xml"/><Relationship Id="rId4" Type="http://schemas.openxmlformats.org/officeDocument/2006/relationships/diagramQuickStyle" Target="../diagrams/quickStyle18.xml"/><Relationship Id="rId9" Type="http://schemas.openxmlformats.org/officeDocument/2006/relationships/diagramColors" Target="../diagrams/colors19.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1.xml"/><Relationship Id="rId3" Type="http://schemas.openxmlformats.org/officeDocument/2006/relationships/diagramLayout" Target="../diagrams/layout20.xml"/><Relationship Id="rId7" Type="http://schemas.openxmlformats.org/officeDocument/2006/relationships/diagramLayout" Target="../diagrams/layout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openxmlformats.org/officeDocument/2006/relationships/diagramData" Target="../diagrams/data21.xml"/><Relationship Id="rId5" Type="http://schemas.openxmlformats.org/officeDocument/2006/relationships/diagramColors" Target="../diagrams/colors20.xml"/><Relationship Id="rId4" Type="http://schemas.openxmlformats.org/officeDocument/2006/relationships/diagramQuickStyle" Target="../diagrams/quickStyle20.xml"/><Relationship Id="rId9" Type="http://schemas.openxmlformats.org/officeDocument/2006/relationships/diagramColors" Target="../diagrams/colors21.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23.xml"/><Relationship Id="rId3" Type="http://schemas.openxmlformats.org/officeDocument/2006/relationships/diagramLayout" Target="../diagrams/layout22.xml"/><Relationship Id="rId7" Type="http://schemas.openxmlformats.org/officeDocument/2006/relationships/diagramLayout" Target="../diagrams/layout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openxmlformats.org/officeDocument/2006/relationships/diagramData" Target="../diagrams/data23.xml"/><Relationship Id="rId5" Type="http://schemas.openxmlformats.org/officeDocument/2006/relationships/diagramColors" Target="../diagrams/colors22.xml"/><Relationship Id="rId4" Type="http://schemas.openxmlformats.org/officeDocument/2006/relationships/diagramQuickStyle" Target="../diagrams/quickStyle22.xml"/><Relationship Id="rId9" Type="http://schemas.openxmlformats.org/officeDocument/2006/relationships/diagramColors" Target="../diagrams/colors23.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25.xml"/><Relationship Id="rId3" Type="http://schemas.openxmlformats.org/officeDocument/2006/relationships/diagramLayout" Target="../diagrams/layout24.xml"/><Relationship Id="rId7" Type="http://schemas.openxmlformats.org/officeDocument/2006/relationships/diagramLayout" Target="../diagrams/layout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openxmlformats.org/officeDocument/2006/relationships/diagramData" Target="../diagrams/data25.xml"/><Relationship Id="rId5" Type="http://schemas.openxmlformats.org/officeDocument/2006/relationships/diagramColors" Target="../diagrams/colors24.xml"/><Relationship Id="rId4" Type="http://schemas.openxmlformats.org/officeDocument/2006/relationships/diagramQuickStyle" Target="../diagrams/quickStyle24.xml"/><Relationship Id="rId9" Type="http://schemas.openxmlformats.org/officeDocument/2006/relationships/diagramColors" Target="../diagrams/colors25.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27.xml"/><Relationship Id="rId3" Type="http://schemas.openxmlformats.org/officeDocument/2006/relationships/diagramLayout" Target="../diagrams/layout26.xml"/><Relationship Id="rId7" Type="http://schemas.openxmlformats.org/officeDocument/2006/relationships/diagramLayout" Target="../diagrams/layout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openxmlformats.org/officeDocument/2006/relationships/diagramData" Target="../diagrams/data27.xml"/><Relationship Id="rId5" Type="http://schemas.openxmlformats.org/officeDocument/2006/relationships/diagramColors" Target="../diagrams/colors26.xml"/><Relationship Id="rId4" Type="http://schemas.openxmlformats.org/officeDocument/2006/relationships/diagramQuickStyle" Target="../diagrams/quickStyle26.xml"/><Relationship Id="rId9" Type="http://schemas.openxmlformats.org/officeDocument/2006/relationships/diagramColors" Target="../diagrams/colors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29.xml"/><Relationship Id="rId3" Type="http://schemas.openxmlformats.org/officeDocument/2006/relationships/diagramLayout" Target="../diagrams/layout28.xml"/><Relationship Id="rId7" Type="http://schemas.openxmlformats.org/officeDocument/2006/relationships/diagramLayout" Target="../diagrams/layout29.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openxmlformats.org/officeDocument/2006/relationships/diagramData" Target="../diagrams/data29.xml"/><Relationship Id="rId5" Type="http://schemas.openxmlformats.org/officeDocument/2006/relationships/diagramColors" Target="../diagrams/colors28.xml"/><Relationship Id="rId4" Type="http://schemas.openxmlformats.org/officeDocument/2006/relationships/diagramQuickStyle" Target="../diagrams/quickStyle28.xml"/><Relationship Id="rId9" Type="http://schemas.openxmlformats.org/officeDocument/2006/relationships/diagramColors" Target="../diagrams/colors29.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31.xml"/><Relationship Id="rId3" Type="http://schemas.openxmlformats.org/officeDocument/2006/relationships/diagramLayout" Target="../diagrams/layout30.xml"/><Relationship Id="rId7" Type="http://schemas.openxmlformats.org/officeDocument/2006/relationships/diagramLayout" Target="../diagrams/layout31.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openxmlformats.org/officeDocument/2006/relationships/diagramData" Target="../diagrams/data31.xml"/><Relationship Id="rId5" Type="http://schemas.openxmlformats.org/officeDocument/2006/relationships/diagramColors" Target="../diagrams/colors30.xml"/><Relationship Id="rId4" Type="http://schemas.openxmlformats.org/officeDocument/2006/relationships/diagramQuickStyle" Target="../diagrams/quickStyle30.xml"/><Relationship Id="rId9" Type="http://schemas.openxmlformats.org/officeDocument/2006/relationships/diagramColors" Target="../diagrams/colors31.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33.xml"/><Relationship Id="rId3" Type="http://schemas.openxmlformats.org/officeDocument/2006/relationships/diagramLayout" Target="../diagrams/layout32.xml"/><Relationship Id="rId7" Type="http://schemas.openxmlformats.org/officeDocument/2006/relationships/diagramLayout" Target="../diagrams/layout33.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openxmlformats.org/officeDocument/2006/relationships/diagramData" Target="../diagrams/data33.xml"/><Relationship Id="rId5" Type="http://schemas.openxmlformats.org/officeDocument/2006/relationships/diagramColors" Target="../diagrams/colors32.xml"/><Relationship Id="rId4" Type="http://schemas.openxmlformats.org/officeDocument/2006/relationships/diagramQuickStyle" Target="../diagrams/quickStyle32.xml"/><Relationship Id="rId9" Type="http://schemas.openxmlformats.org/officeDocument/2006/relationships/diagramColors" Target="../diagrams/colors33.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35.xml"/><Relationship Id="rId3" Type="http://schemas.openxmlformats.org/officeDocument/2006/relationships/diagramLayout" Target="../diagrams/layout34.xml"/><Relationship Id="rId7" Type="http://schemas.openxmlformats.org/officeDocument/2006/relationships/diagramLayout" Target="../diagrams/layout35.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openxmlformats.org/officeDocument/2006/relationships/diagramData" Target="../diagrams/data35.xml"/><Relationship Id="rId5" Type="http://schemas.openxmlformats.org/officeDocument/2006/relationships/diagramColors" Target="../diagrams/colors34.xml"/><Relationship Id="rId4" Type="http://schemas.openxmlformats.org/officeDocument/2006/relationships/diagramQuickStyle" Target="../diagrams/quickStyle34.xml"/><Relationship Id="rId9" Type="http://schemas.openxmlformats.org/officeDocument/2006/relationships/diagramColors" Target="../diagrams/colors3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39.xml"/><Relationship Id="rId3" Type="http://schemas.openxmlformats.org/officeDocument/2006/relationships/diagramLayout" Target="../diagrams/layout38.xml"/><Relationship Id="rId7" Type="http://schemas.openxmlformats.org/officeDocument/2006/relationships/diagramLayout" Target="../diagrams/layout39.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openxmlformats.org/officeDocument/2006/relationships/diagramData" Target="../diagrams/data39.xml"/><Relationship Id="rId5" Type="http://schemas.openxmlformats.org/officeDocument/2006/relationships/diagramColors" Target="../diagrams/colors38.xml"/><Relationship Id="rId4" Type="http://schemas.openxmlformats.org/officeDocument/2006/relationships/diagramQuickStyle" Target="../diagrams/quickStyle38.xml"/><Relationship Id="rId9" Type="http://schemas.openxmlformats.org/officeDocument/2006/relationships/diagramColors" Target="../diagrams/colors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43.xml"/><Relationship Id="rId3" Type="http://schemas.openxmlformats.org/officeDocument/2006/relationships/diagramLayout" Target="../diagrams/layout42.xml"/><Relationship Id="rId7" Type="http://schemas.openxmlformats.org/officeDocument/2006/relationships/diagramLayout" Target="../diagrams/layout43.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openxmlformats.org/officeDocument/2006/relationships/diagramData" Target="../diagrams/data43.xml"/><Relationship Id="rId5" Type="http://schemas.openxmlformats.org/officeDocument/2006/relationships/diagramColors" Target="../diagrams/colors42.xml"/><Relationship Id="rId4" Type="http://schemas.openxmlformats.org/officeDocument/2006/relationships/diagramQuickStyle" Target="../diagrams/quickStyle42.xml"/><Relationship Id="rId9" Type="http://schemas.openxmlformats.org/officeDocument/2006/relationships/diagramColors" Target="../diagrams/colors43.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45.xml"/><Relationship Id="rId3" Type="http://schemas.openxmlformats.org/officeDocument/2006/relationships/diagramLayout" Target="../diagrams/layout44.xml"/><Relationship Id="rId7" Type="http://schemas.openxmlformats.org/officeDocument/2006/relationships/diagramLayout" Target="../diagrams/layout45.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openxmlformats.org/officeDocument/2006/relationships/diagramData" Target="../diagrams/data45.xml"/><Relationship Id="rId5" Type="http://schemas.openxmlformats.org/officeDocument/2006/relationships/diagramColors" Target="../diagrams/colors44.xml"/><Relationship Id="rId4" Type="http://schemas.openxmlformats.org/officeDocument/2006/relationships/diagramQuickStyle" Target="../diagrams/quickStyle44.xml"/><Relationship Id="rId9" Type="http://schemas.openxmlformats.org/officeDocument/2006/relationships/diagramColors" Target="../diagrams/colors45.xml"/></Relationships>
</file>

<file path=ppt/slides/_rels/slide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48.xml"/><Relationship Id="rId3" Type="http://schemas.openxmlformats.org/officeDocument/2006/relationships/diagramLayout" Target="../diagrams/layout47.xml"/><Relationship Id="rId7" Type="http://schemas.openxmlformats.org/officeDocument/2006/relationships/diagramLayout" Target="../diagrams/layout48.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openxmlformats.org/officeDocument/2006/relationships/diagramData" Target="../diagrams/data48.xml"/><Relationship Id="rId5" Type="http://schemas.openxmlformats.org/officeDocument/2006/relationships/diagramColors" Target="../diagrams/colors47.xml"/><Relationship Id="rId4" Type="http://schemas.openxmlformats.org/officeDocument/2006/relationships/diagramQuickStyle" Target="../diagrams/quickStyle47.xml"/><Relationship Id="rId9" Type="http://schemas.openxmlformats.org/officeDocument/2006/relationships/diagramColors" Target="../diagrams/colors48.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jpeg"/><Relationship Id="rId4" Type="http://schemas.openxmlformats.org/officeDocument/2006/relationships/oleObject" Target="../embeddings/_____Microsoft_Office_Excel_97-20031.xls"/></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ferumnews.ru/index.php"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diagramLayout" Target="../diagrams/layout10.xml"/><Relationship Id="rId7" Type="http://schemas.openxmlformats.org/officeDocument/2006/relationships/diagramLayout" Target="../diagrams/layout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openxmlformats.org/officeDocument/2006/relationships/diagramData" Target="../diagrams/data11.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diagramColors" Target="../diagrams/colors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685800" y="304800"/>
            <a:ext cx="7772400" cy="3484563"/>
          </a:xfrm>
        </p:spPr>
        <p:txBody>
          <a:bodyPr/>
          <a:lstStyle/>
          <a:p>
            <a:r>
              <a:rPr lang="ru-RU" b="1" i="1" smtClean="0">
                <a:solidFill>
                  <a:srgbClr val="800000"/>
                </a:solidFill>
              </a:rPr>
              <a:t>САМООЦЕНКА ДЕЯТЕЛЬНОСТИ ОБРАЗОВАТЕЛЬНОЙ ОРГАНИЗАЦИИ В ОБЛАСТИ СИСТЕМЫ МЕНЕДЖМЕНТА КАЧЕСТВА</a:t>
            </a:r>
          </a:p>
        </p:txBody>
      </p:sp>
      <p:sp>
        <p:nvSpPr>
          <p:cNvPr id="4099" name="TextBox 5"/>
          <p:cNvSpPr txBox="1">
            <a:spLocks noChangeArrowheads="1"/>
          </p:cNvSpPr>
          <p:nvPr/>
        </p:nvSpPr>
        <p:spPr bwMode="auto">
          <a:xfrm>
            <a:off x="4357688" y="3789363"/>
            <a:ext cx="4786312" cy="2892425"/>
          </a:xfrm>
          <a:prstGeom prst="rect">
            <a:avLst/>
          </a:prstGeom>
          <a:noFill/>
          <a:ln w="9525">
            <a:noFill/>
            <a:miter lim="800000"/>
            <a:headEnd/>
            <a:tailEnd/>
          </a:ln>
        </p:spPr>
        <p:txBody>
          <a:bodyPr>
            <a:spAutoFit/>
          </a:bodyPr>
          <a:lstStyle/>
          <a:p>
            <a:pPr algn="ctr"/>
            <a:r>
              <a:rPr lang="ru-RU" sz="3200" b="1" i="1">
                <a:solidFill>
                  <a:srgbClr val="002060"/>
                </a:solidFill>
                <a:latin typeface="Cambria" pitchFamily="18" charset="0"/>
              </a:rPr>
              <a:t>Горбунова </a:t>
            </a:r>
          </a:p>
          <a:p>
            <a:pPr algn="ctr"/>
            <a:r>
              <a:rPr lang="ru-RU" sz="3200" b="1" i="1">
                <a:solidFill>
                  <a:srgbClr val="002060"/>
                </a:solidFill>
                <a:latin typeface="Cambria" pitchFamily="18" charset="0"/>
              </a:rPr>
              <a:t>Вера Александровна </a:t>
            </a:r>
          </a:p>
          <a:p>
            <a:pPr algn="ctr"/>
            <a:endParaRPr lang="ru-RU" sz="3200" b="1" i="1">
              <a:solidFill>
                <a:srgbClr val="002060"/>
              </a:solidFill>
              <a:latin typeface="Cambria" pitchFamily="18" charset="0"/>
            </a:endParaRPr>
          </a:p>
          <a:p>
            <a:pPr algn="ctr"/>
            <a:r>
              <a:rPr lang="ru-RU" b="1">
                <a:solidFill>
                  <a:srgbClr val="002060"/>
                </a:solidFill>
              </a:rPr>
              <a:t>Преподаватель </a:t>
            </a:r>
            <a:br>
              <a:rPr lang="ru-RU" b="1">
                <a:solidFill>
                  <a:srgbClr val="002060"/>
                </a:solidFill>
              </a:rPr>
            </a:br>
            <a:r>
              <a:rPr lang="ru-RU" b="1">
                <a:solidFill>
                  <a:srgbClr val="002060"/>
                </a:solidFill>
              </a:rPr>
              <a:t/>
            </a:r>
            <a:br>
              <a:rPr lang="ru-RU" b="1">
                <a:solidFill>
                  <a:srgbClr val="002060"/>
                </a:solidFill>
              </a:rPr>
            </a:br>
            <a:r>
              <a:rPr lang="ru-RU" b="1">
                <a:solidFill>
                  <a:srgbClr val="002060"/>
                </a:solidFill>
              </a:rPr>
              <a:t>ОБОУ СПО «Железногорский </a:t>
            </a:r>
          </a:p>
          <a:p>
            <a:pPr algn="ctr"/>
            <a:r>
              <a:rPr lang="ru-RU" b="1">
                <a:solidFill>
                  <a:srgbClr val="002060"/>
                </a:solidFill>
              </a:rPr>
              <a:t>горно-металлургический колледж»</a:t>
            </a:r>
            <a:endParaRPr lang="ru-RU" sz="3200" b="1" i="1">
              <a:solidFill>
                <a:srgbClr val="002060"/>
              </a:solidFill>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228600" y="1676400"/>
            <a:ext cx="8077200" cy="4114800"/>
          </a:xfrm>
        </p:spPr>
        <p:txBody>
          <a:bodyPr/>
          <a:lstStyle/>
          <a:p>
            <a:pPr algn="ctr">
              <a:buFont typeface="Wingdings" pitchFamily="2" charset="2"/>
              <a:buNone/>
            </a:pPr>
            <a:r>
              <a:rPr lang="ru-RU" sz="4000" smtClean="0"/>
              <a:t>«Качество – это совокупность </a:t>
            </a:r>
            <a:r>
              <a:rPr lang="ru-RU" sz="4000" u="sng" smtClean="0"/>
              <a:t>характеристик</a:t>
            </a:r>
            <a:r>
              <a:rPr lang="ru-RU" sz="4000" smtClean="0"/>
              <a:t> объекта, относящихся к его способности удовлетворять установленные или предполагаемые потребности».</a:t>
            </a:r>
          </a:p>
          <a:p>
            <a:pPr algn="ctr">
              <a:buFont typeface="Wingdings" pitchFamily="2" charset="2"/>
              <a:buNone/>
            </a:pPr>
            <a:r>
              <a:rPr lang="ru-RU" sz="4000" smtClean="0"/>
              <a:t>– определение </a:t>
            </a:r>
            <a:r>
              <a:rPr lang="en-US" sz="4000" smtClean="0"/>
              <a:t>ISO</a:t>
            </a:r>
            <a:endParaRPr lang="ru-RU" sz="4000" smtClean="0"/>
          </a:p>
          <a:p>
            <a:pPr>
              <a:buFont typeface="Wingdings" pitchFamily="2" charset="2"/>
              <a:buNone/>
            </a:pPr>
            <a:endParaRPr lang="en-US" sz="4000" i="1" smtClean="0"/>
          </a:p>
          <a:p>
            <a:pPr>
              <a:buFont typeface="Wingdings" pitchFamily="2" charset="2"/>
              <a:buNone/>
            </a:pPr>
            <a:endParaRPr lang="ru-RU" u="sng" smtClean="0">
              <a:solidFill>
                <a:srgbClr val="FF3300"/>
              </a:solidFill>
            </a:endParaRPr>
          </a:p>
        </p:txBody>
      </p:sp>
      <p:sp>
        <p:nvSpPr>
          <p:cNvPr id="13315" name="Rectangle 3"/>
          <p:cNvSpPr>
            <a:spLocks noGrp="1" noChangeArrowheads="1"/>
          </p:cNvSpPr>
          <p:nvPr>
            <p:ph type="title"/>
          </p:nvPr>
        </p:nvSpPr>
        <p:spPr>
          <a:xfrm>
            <a:off x="838200" y="228600"/>
            <a:ext cx="7086600" cy="1447800"/>
          </a:xfrm>
        </p:spPr>
        <p:txBody>
          <a:bodyPr/>
          <a:lstStyle/>
          <a:p>
            <a:r>
              <a:rPr lang="ru-RU" b="1" i="1" smtClean="0">
                <a:solidFill>
                  <a:srgbClr val="800000"/>
                </a:solidFill>
                <a:cs typeface="Arial" charset="0"/>
              </a:rPr>
              <a:t>Качество:</a:t>
            </a:r>
            <a:r>
              <a:rPr lang="ru-RU" b="1" i="1" smtClean="0">
                <a:solidFill>
                  <a:srgbClr val="800000"/>
                </a:solidFill>
                <a:cs typeface="Times New Roman" pitchFamily="18" charset="0"/>
              </a:rPr>
              <a:t/>
            </a:r>
            <a:br>
              <a:rPr lang="ru-RU" b="1" i="1" smtClean="0">
                <a:solidFill>
                  <a:srgbClr val="800000"/>
                </a:solidFill>
                <a:cs typeface="Times New Roman" pitchFamily="18" charset="0"/>
              </a:rPr>
            </a:br>
            <a:endParaRPr lang="ru-RU" b="1" i="1" smtClean="0">
              <a:solidFill>
                <a:srgbClr val="800000"/>
              </a:solidFill>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ru-RU" sz="4000" b="1" smtClean="0"/>
              <a:t>Степень соответствия требованиям ИСО</a:t>
            </a:r>
          </a:p>
        </p:txBody>
      </p:sp>
      <p:sp>
        <p:nvSpPr>
          <p:cNvPr id="14339" name="Rectangle 5"/>
          <p:cNvSpPr>
            <a:spLocks noGrp="1" noChangeArrowheads="1"/>
          </p:cNvSpPr>
          <p:nvPr>
            <p:ph type="body" sz="half" idx="1"/>
          </p:nvPr>
        </p:nvSpPr>
        <p:spPr>
          <a:xfrm>
            <a:off x="0" y="1752600"/>
            <a:ext cx="3810000" cy="4114800"/>
          </a:xfrm>
        </p:spPr>
        <p:txBody>
          <a:bodyPr/>
          <a:lstStyle/>
          <a:p>
            <a:pPr>
              <a:lnSpc>
                <a:spcPct val="80000"/>
              </a:lnSpc>
              <a:buFont typeface="Wingdings" pitchFamily="2" charset="2"/>
              <a:buNone/>
            </a:pPr>
            <a:r>
              <a:rPr lang="ru-RU" sz="2400" b="1" u="sng" smtClean="0"/>
              <a:t>5 разделов ИСО:</a:t>
            </a:r>
          </a:p>
          <a:p>
            <a:pPr>
              <a:lnSpc>
                <a:spcPct val="80000"/>
              </a:lnSpc>
              <a:buFont typeface="Wingdings" pitchFamily="2" charset="2"/>
              <a:buNone/>
            </a:pPr>
            <a:endParaRPr lang="ru-RU" sz="2400" b="1" u="sng" smtClean="0"/>
          </a:p>
          <a:p>
            <a:pPr>
              <a:lnSpc>
                <a:spcPct val="80000"/>
              </a:lnSpc>
              <a:buFont typeface="Wingdings" pitchFamily="2" charset="2"/>
              <a:buNone/>
            </a:pPr>
            <a:r>
              <a:rPr lang="ru-RU" sz="2000" smtClean="0"/>
              <a:t>4. Система менеджмента качества</a:t>
            </a:r>
          </a:p>
          <a:p>
            <a:pPr>
              <a:lnSpc>
                <a:spcPct val="80000"/>
              </a:lnSpc>
              <a:buFont typeface="Wingdings" pitchFamily="2" charset="2"/>
              <a:buNone/>
            </a:pPr>
            <a:r>
              <a:rPr lang="ru-RU" sz="2000" smtClean="0"/>
              <a:t>5. Ответственность руководства</a:t>
            </a:r>
          </a:p>
          <a:p>
            <a:pPr>
              <a:lnSpc>
                <a:spcPct val="80000"/>
              </a:lnSpc>
              <a:buFont typeface="Wingdings" pitchFamily="2" charset="2"/>
              <a:buNone/>
            </a:pPr>
            <a:r>
              <a:rPr lang="ru-RU" sz="2000" smtClean="0"/>
              <a:t>6. Менеджмент ресурсов</a:t>
            </a:r>
          </a:p>
          <a:p>
            <a:pPr>
              <a:lnSpc>
                <a:spcPct val="80000"/>
              </a:lnSpc>
              <a:buFont typeface="Wingdings" pitchFamily="2" charset="2"/>
              <a:buNone/>
            </a:pPr>
            <a:r>
              <a:rPr lang="ru-RU" sz="2000" smtClean="0"/>
              <a:t>7. Процессы жизненного цикла продукции</a:t>
            </a:r>
          </a:p>
          <a:p>
            <a:pPr>
              <a:lnSpc>
                <a:spcPct val="80000"/>
              </a:lnSpc>
              <a:buFont typeface="Wingdings" pitchFamily="2" charset="2"/>
              <a:buNone/>
            </a:pPr>
            <a:r>
              <a:rPr lang="ru-RU" sz="2000" smtClean="0"/>
              <a:t>8. Измерение, анализ и улучшение</a:t>
            </a:r>
          </a:p>
        </p:txBody>
      </p:sp>
      <p:sp>
        <p:nvSpPr>
          <p:cNvPr id="14340" name="Rectangle 6"/>
          <p:cNvSpPr>
            <a:spLocks noGrp="1" noChangeArrowheads="1"/>
          </p:cNvSpPr>
          <p:nvPr>
            <p:ph type="body" sz="half" idx="2"/>
          </p:nvPr>
        </p:nvSpPr>
        <p:spPr>
          <a:xfrm>
            <a:off x="4876800" y="1828800"/>
            <a:ext cx="4267200" cy="4114800"/>
          </a:xfrm>
        </p:spPr>
        <p:txBody>
          <a:bodyPr/>
          <a:lstStyle/>
          <a:p>
            <a:pPr>
              <a:lnSpc>
                <a:spcPct val="80000"/>
              </a:lnSpc>
              <a:buFont typeface="Wingdings" pitchFamily="2" charset="2"/>
              <a:buNone/>
            </a:pPr>
            <a:r>
              <a:rPr lang="ru-RU" sz="2400" b="1" u="sng" smtClean="0"/>
              <a:t>Критерии самообследования</a:t>
            </a:r>
          </a:p>
          <a:p>
            <a:pPr>
              <a:lnSpc>
                <a:spcPct val="80000"/>
              </a:lnSpc>
              <a:buFont typeface="Wingdings" pitchFamily="2" charset="2"/>
              <a:buNone/>
            </a:pPr>
            <a:endParaRPr lang="ru-RU" sz="2400" b="1" smtClean="0"/>
          </a:p>
          <a:p>
            <a:pPr>
              <a:lnSpc>
                <a:spcPct val="80000"/>
              </a:lnSpc>
            </a:pPr>
            <a:r>
              <a:rPr lang="ru-RU" sz="1800" smtClean="0"/>
              <a:t>Критерий 1. Лидирующая роль руководства </a:t>
            </a:r>
          </a:p>
          <a:p>
            <a:pPr>
              <a:lnSpc>
                <a:spcPct val="80000"/>
              </a:lnSpc>
            </a:pPr>
            <a:r>
              <a:rPr lang="ru-RU" sz="1800" smtClean="0"/>
              <a:t>Критерий 2. Политика и стратегия </a:t>
            </a:r>
          </a:p>
          <a:p>
            <a:pPr>
              <a:lnSpc>
                <a:spcPct val="80000"/>
              </a:lnSpc>
            </a:pPr>
            <a:r>
              <a:rPr lang="ru-RU" sz="1800" smtClean="0"/>
              <a:t>Критерий 3. Менеджмент персонала </a:t>
            </a:r>
          </a:p>
          <a:p>
            <a:pPr>
              <a:lnSpc>
                <a:spcPct val="80000"/>
              </a:lnSpc>
            </a:pPr>
            <a:r>
              <a:rPr lang="ru-RU" sz="1800" smtClean="0"/>
              <a:t>Критерий 4. Ресурсы и партнеры </a:t>
            </a:r>
          </a:p>
          <a:p>
            <a:pPr>
              <a:lnSpc>
                <a:spcPct val="80000"/>
              </a:lnSpc>
            </a:pPr>
            <a:r>
              <a:rPr lang="ru-RU" sz="1800" smtClean="0"/>
              <a:t>Критерий 5. Менеджмент процессов </a:t>
            </a:r>
          </a:p>
          <a:p>
            <a:pPr>
              <a:lnSpc>
                <a:spcPct val="80000"/>
              </a:lnSpc>
            </a:pPr>
            <a:r>
              <a:rPr lang="ru-RU" sz="1800" smtClean="0"/>
              <a:t>Критерий 6. Удовлетворенность потребителей </a:t>
            </a:r>
          </a:p>
          <a:p>
            <a:pPr>
              <a:lnSpc>
                <a:spcPct val="80000"/>
              </a:lnSpc>
            </a:pPr>
            <a:r>
              <a:rPr lang="ru-RU" sz="1800" smtClean="0"/>
              <a:t>Критерий 7. Удовлетворенность персонала </a:t>
            </a:r>
          </a:p>
          <a:p>
            <a:pPr>
              <a:lnSpc>
                <a:spcPct val="80000"/>
              </a:lnSpc>
            </a:pPr>
            <a:r>
              <a:rPr lang="ru-RU" sz="1800" smtClean="0"/>
              <a:t>Критерий 8. Влияние ОО на общество</a:t>
            </a:r>
          </a:p>
          <a:p>
            <a:pPr>
              <a:lnSpc>
                <a:spcPct val="80000"/>
              </a:lnSpc>
            </a:pPr>
            <a:r>
              <a:rPr lang="ru-RU" sz="1800" smtClean="0"/>
              <a:t>Критерий 9. Результаты деятельности ОО </a:t>
            </a:r>
          </a:p>
          <a:p>
            <a:pPr>
              <a:lnSpc>
                <a:spcPct val="80000"/>
              </a:lnSpc>
              <a:buFont typeface="Wingdings" pitchFamily="2" charset="2"/>
              <a:buNone/>
            </a:pPr>
            <a:endParaRPr lang="ru-RU" sz="2000" smtClean="0"/>
          </a:p>
        </p:txBody>
      </p:sp>
      <p:sp>
        <p:nvSpPr>
          <p:cNvPr id="14341" name="AutoShape 8"/>
          <p:cNvSpPr>
            <a:spLocks noChangeArrowheads="1"/>
          </p:cNvSpPr>
          <p:nvPr/>
        </p:nvSpPr>
        <p:spPr bwMode="auto">
          <a:xfrm>
            <a:off x="3657600" y="1981200"/>
            <a:ext cx="1295400" cy="4267200"/>
          </a:xfrm>
          <a:prstGeom prst="leftRightArrowCallout">
            <a:avLst>
              <a:gd name="adj1" fmla="val 82353"/>
              <a:gd name="adj2" fmla="val 82353"/>
              <a:gd name="adj3" fmla="val 12500"/>
              <a:gd name="adj4" fmla="val 50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67544" y="16288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228600" y="228600"/>
          <a:ext cx="87630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539552" y="1556792"/>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179512" y="228600"/>
          <a:ext cx="8812088"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flipH="1">
            <a:off x="2987675" y="2997200"/>
            <a:ext cx="2952750" cy="1871663"/>
          </a:xfrm>
          <a:prstGeom prst="line">
            <a:avLst/>
          </a:prstGeom>
          <a:noFill/>
          <a:ln w="57150">
            <a:solidFill>
              <a:schemeClr val="accent2"/>
            </a:solidFill>
            <a:round/>
            <a:headEnd/>
            <a:tailEnd/>
          </a:ln>
        </p:spPr>
        <p:txBody>
          <a:bodyPr/>
          <a:lstStyle/>
          <a:p>
            <a:endParaRPr lang="ru-RU"/>
          </a:p>
        </p:txBody>
      </p:sp>
      <p:sp>
        <p:nvSpPr>
          <p:cNvPr id="5123" name="Line 3"/>
          <p:cNvSpPr>
            <a:spLocks noChangeShapeType="1"/>
          </p:cNvSpPr>
          <p:nvPr/>
        </p:nvSpPr>
        <p:spPr bwMode="auto">
          <a:xfrm>
            <a:off x="3059113" y="3068638"/>
            <a:ext cx="2881312" cy="1800225"/>
          </a:xfrm>
          <a:prstGeom prst="line">
            <a:avLst/>
          </a:prstGeom>
          <a:noFill/>
          <a:ln w="57150">
            <a:solidFill>
              <a:schemeClr val="accent2"/>
            </a:solidFill>
            <a:round/>
            <a:headEnd/>
            <a:tailEnd/>
          </a:ln>
        </p:spPr>
        <p:txBody>
          <a:bodyPr/>
          <a:lstStyle/>
          <a:p>
            <a:endParaRPr lang="ru-RU"/>
          </a:p>
        </p:txBody>
      </p:sp>
      <p:sp>
        <p:nvSpPr>
          <p:cNvPr id="5124" name="Line 4"/>
          <p:cNvSpPr>
            <a:spLocks noChangeShapeType="1"/>
          </p:cNvSpPr>
          <p:nvPr/>
        </p:nvSpPr>
        <p:spPr bwMode="auto">
          <a:xfrm>
            <a:off x="2555875" y="3933825"/>
            <a:ext cx="4032250" cy="0"/>
          </a:xfrm>
          <a:prstGeom prst="line">
            <a:avLst/>
          </a:prstGeom>
          <a:noFill/>
          <a:ln w="57150">
            <a:solidFill>
              <a:schemeClr val="accent2"/>
            </a:solidFill>
            <a:round/>
            <a:headEnd/>
            <a:tailEnd/>
          </a:ln>
        </p:spPr>
        <p:txBody>
          <a:bodyPr/>
          <a:lstStyle/>
          <a:p>
            <a:endParaRPr lang="ru-RU"/>
          </a:p>
        </p:txBody>
      </p:sp>
      <p:sp>
        <p:nvSpPr>
          <p:cNvPr id="5125" name="Line 5"/>
          <p:cNvSpPr>
            <a:spLocks noChangeShapeType="1"/>
          </p:cNvSpPr>
          <p:nvPr/>
        </p:nvSpPr>
        <p:spPr bwMode="auto">
          <a:xfrm>
            <a:off x="4427538" y="2708275"/>
            <a:ext cx="0" cy="2736850"/>
          </a:xfrm>
          <a:prstGeom prst="line">
            <a:avLst/>
          </a:prstGeom>
          <a:noFill/>
          <a:ln w="57150">
            <a:solidFill>
              <a:schemeClr val="accent2"/>
            </a:solidFill>
            <a:round/>
            <a:headEnd/>
            <a:tailEnd/>
          </a:ln>
        </p:spPr>
        <p:txBody>
          <a:bodyPr/>
          <a:lstStyle/>
          <a:p>
            <a:endParaRPr lang="ru-RU"/>
          </a:p>
        </p:txBody>
      </p:sp>
      <p:sp>
        <p:nvSpPr>
          <p:cNvPr id="5126" name="Rectangle 6"/>
          <p:cNvSpPr>
            <a:spLocks noGrp="1" noChangeArrowheads="1"/>
          </p:cNvSpPr>
          <p:nvPr>
            <p:ph type="title"/>
          </p:nvPr>
        </p:nvSpPr>
        <p:spPr>
          <a:xfrm>
            <a:off x="533400" y="0"/>
            <a:ext cx="7696200" cy="1143000"/>
          </a:xfrm>
        </p:spPr>
        <p:txBody>
          <a:bodyPr/>
          <a:lstStyle/>
          <a:p>
            <a:r>
              <a:rPr lang="ru-RU" b="1" smtClean="0"/>
              <a:t>Принципы </a:t>
            </a:r>
            <a:r>
              <a:rPr lang="en-US" b="1" smtClean="0"/>
              <a:t>ISO 9001:2000</a:t>
            </a:r>
            <a:endParaRPr lang="ru-RU" b="1" smtClean="0"/>
          </a:p>
        </p:txBody>
      </p:sp>
      <p:sp>
        <p:nvSpPr>
          <p:cNvPr id="662535" name="_s1029"/>
          <p:cNvSpPr>
            <a:spLocks noChangeArrowheads="1"/>
          </p:cNvSpPr>
          <p:nvPr/>
        </p:nvSpPr>
        <p:spPr bwMode="auto">
          <a:xfrm>
            <a:off x="752475" y="1773238"/>
            <a:ext cx="2235200" cy="1303337"/>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anchor="ctr"/>
          <a:lstStyle/>
          <a:p>
            <a:pPr algn="ctr" eaLnBrk="0" hangingPunct="0">
              <a:defRPr/>
            </a:pPr>
            <a:r>
              <a:rPr lang="ru-RU" sz="2100" b="1" dirty="0"/>
              <a:t>ПРОЦЕССНЫЙ </a:t>
            </a:r>
          </a:p>
          <a:p>
            <a:pPr algn="ctr" eaLnBrk="0" hangingPunct="0">
              <a:defRPr/>
            </a:pPr>
            <a:r>
              <a:rPr lang="ru-RU" sz="2100" b="1" dirty="0"/>
              <a:t>ПОДХОД</a:t>
            </a:r>
          </a:p>
        </p:txBody>
      </p:sp>
      <p:sp>
        <p:nvSpPr>
          <p:cNvPr id="662536" name="_s1031"/>
          <p:cNvSpPr>
            <a:spLocks noChangeArrowheads="1"/>
          </p:cNvSpPr>
          <p:nvPr/>
        </p:nvSpPr>
        <p:spPr bwMode="auto">
          <a:xfrm>
            <a:off x="179388" y="3295650"/>
            <a:ext cx="2236787" cy="1303338"/>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anchor="ctr"/>
          <a:lstStyle/>
          <a:p>
            <a:pPr algn="ctr" eaLnBrk="0" hangingPunct="0">
              <a:defRPr/>
            </a:pPr>
            <a:r>
              <a:rPr lang="ru-RU" sz="2000" b="1"/>
              <a:t>СИСТЕМНЫЙ </a:t>
            </a:r>
          </a:p>
          <a:p>
            <a:pPr algn="ctr" eaLnBrk="0" hangingPunct="0">
              <a:defRPr/>
            </a:pPr>
            <a:r>
              <a:rPr lang="ru-RU" sz="2000" b="1"/>
              <a:t>ПОДХОД К  </a:t>
            </a:r>
          </a:p>
          <a:p>
            <a:pPr algn="ctr" eaLnBrk="0" hangingPunct="0">
              <a:defRPr/>
            </a:pPr>
            <a:r>
              <a:rPr lang="ru-RU" sz="2000" b="1"/>
              <a:t>МЕНЕДЖМЕНТУ</a:t>
            </a:r>
          </a:p>
        </p:txBody>
      </p:sp>
      <p:sp>
        <p:nvSpPr>
          <p:cNvPr id="662537" name="_s1033"/>
          <p:cNvSpPr>
            <a:spLocks noChangeArrowheads="1"/>
          </p:cNvSpPr>
          <p:nvPr/>
        </p:nvSpPr>
        <p:spPr bwMode="auto">
          <a:xfrm>
            <a:off x="752475" y="4862513"/>
            <a:ext cx="2235200" cy="1303337"/>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anchor="ctr"/>
          <a:lstStyle/>
          <a:p>
            <a:pPr algn="ctr" eaLnBrk="0" hangingPunct="0">
              <a:defRPr/>
            </a:pPr>
            <a:r>
              <a:rPr lang="ru-RU" sz="2100" b="1"/>
              <a:t>ВОВЛЕЧЕНИЕ </a:t>
            </a:r>
          </a:p>
          <a:p>
            <a:pPr algn="ctr" eaLnBrk="0" hangingPunct="0">
              <a:defRPr/>
            </a:pPr>
            <a:r>
              <a:rPr lang="ru-RU" sz="2100" b="1"/>
              <a:t>РАБОТНИКОВ</a:t>
            </a:r>
          </a:p>
        </p:txBody>
      </p:sp>
      <p:sp>
        <p:nvSpPr>
          <p:cNvPr id="662538" name="_s1035"/>
          <p:cNvSpPr>
            <a:spLocks noChangeArrowheads="1"/>
          </p:cNvSpPr>
          <p:nvPr/>
        </p:nvSpPr>
        <p:spPr bwMode="auto">
          <a:xfrm>
            <a:off x="3348038" y="5249863"/>
            <a:ext cx="2205037" cy="1303337"/>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anchor="ctr"/>
          <a:lstStyle/>
          <a:p>
            <a:pPr algn="ctr" eaLnBrk="0" hangingPunct="0">
              <a:defRPr/>
            </a:pPr>
            <a:r>
              <a:rPr lang="ru-RU" sz="2100" b="1"/>
              <a:t>ПРИНЯТИЕ </a:t>
            </a:r>
            <a:endParaRPr lang="en-US" sz="2100" b="1"/>
          </a:p>
          <a:p>
            <a:pPr algn="ctr" eaLnBrk="0" hangingPunct="0">
              <a:defRPr/>
            </a:pPr>
            <a:r>
              <a:rPr lang="ru-RU" sz="2100" b="1"/>
              <a:t>РЕШЕНИЯ </a:t>
            </a:r>
            <a:endParaRPr lang="en-US" sz="2100" b="1"/>
          </a:p>
          <a:p>
            <a:pPr algn="ctr" eaLnBrk="0" hangingPunct="0">
              <a:defRPr/>
            </a:pPr>
            <a:r>
              <a:rPr lang="ru-RU" sz="2100" b="1"/>
              <a:t>ОСНОВАННОЕ </a:t>
            </a:r>
            <a:endParaRPr lang="en-US" sz="2100" b="1"/>
          </a:p>
          <a:p>
            <a:pPr algn="ctr" eaLnBrk="0" hangingPunct="0">
              <a:defRPr/>
            </a:pPr>
            <a:r>
              <a:rPr lang="ru-RU" sz="2100" b="1"/>
              <a:t>НА ФАКТАХ</a:t>
            </a:r>
          </a:p>
        </p:txBody>
      </p:sp>
      <p:sp>
        <p:nvSpPr>
          <p:cNvPr id="662539" name="_s1037"/>
          <p:cNvSpPr>
            <a:spLocks noChangeArrowheads="1"/>
          </p:cNvSpPr>
          <p:nvPr/>
        </p:nvSpPr>
        <p:spPr bwMode="auto">
          <a:xfrm>
            <a:off x="5867400" y="4933950"/>
            <a:ext cx="2420938" cy="1158875"/>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anchor="ctr"/>
          <a:lstStyle/>
          <a:p>
            <a:pPr algn="ctr">
              <a:defRPr/>
            </a:pPr>
            <a:r>
              <a:rPr lang="ru-RU" sz="2100" b="1"/>
              <a:t>ОРИЕНТАЦИЯ </a:t>
            </a:r>
            <a:endParaRPr lang="en-US" sz="2100" b="1"/>
          </a:p>
          <a:p>
            <a:pPr algn="ctr">
              <a:defRPr/>
            </a:pPr>
            <a:r>
              <a:rPr lang="ru-RU" sz="2100" b="1"/>
              <a:t>НА </a:t>
            </a:r>
            <a:endParaRPr lang="en-US" sz="2100" b="1"/>
          </a:p>
          <a:p>
            <a:pPr algn="ctr">
              <a:defRPr/>
            </a:pPr>
            <a:r>
              <a:rPr lang="ru-RU" sz="2100" b="1"/>
              <a:t>ПОТРЕБИТЕЛЯ</a:t>
            </a:r>
          </a:p>
        </p:txBody>
      </p:sp>
      <p:sp>
        <p:nvSpPr>
          <p:cNvPr id="662540" name="_s1039"/>
          <p:cNvSpPr>
            <a:spLocks noChangeArrowheads="1"/>
          </p:cNvSpPr>
          <p:nvPr/>
        </p:nvSpPr>
        <p:spPr bwMode="auto">
          <a:xfrm>
            <a:off x="6300788" y="3213100"/>
            <a:ext cx="2663825" cy="1655763"/>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anchor="ctr"/>
          <a:lstStyle/>
          <a:p>
            <a:pPr algn="ctr" eaLnBrk="0" hangingPunct="0">
              <a:defRPr/>
            </a:pPr>
            <a:r>
              <a:rPr lang="ru-RU" sz="2100" b="1"/>
              <a:t>ВЗАИМО</a:t>
            </a:r>
            <a:r>
              <a:rPr lang="en-US" sz="2100" b="1"/>
              <a:t>-</a:t>
            </a:r>
          </a:p>
          <a:p>
            <a:pPr algn="ctr" eaLnBrk="0" hangingPunct="0">
              <a:defRPr/>
            </a:pPr>
            <a:r>
              <a:rPr lang="ru-RU" sz="2100" b="1"/>
              <a:t>ВЫГОДНЫЕ </a:t>
            </a:r>
            <a:endParaRPr lang="en-US" sz="2100" b="1"/>
          </a:p>
          <a:p>
            <a:pPr algn="ctr" eaLnBrk="0" hangingPunct="0">
              <a:defRPr/>
            </a:pPr>
            <a:r>
              <a:rPr lang="ru-RU" sz="2100" b="1"/>
              <a:t>ОТНОШЕНИЯ</a:t>
            </a:r>
            <a:r>
              <a:rPr lang="en-US" sz="2100" b="1"/>
              <a:t> </a:t>
            </a:r>
            <a:endParaRPr lang="ru-RU" sz="2100" b="1"/>
          </a:p>
          <a:p>
            <a:pPr algn="ctr" eaLnBrk="0" hangingPunct="0">
              <a:defRPr/>
            </a:pPr>
            <a:r>
              <a:rPr lang="ru-RU" sz="2100" b="1"/>
              <a:t>С ПОСТАВЩИКОМ</a:t>
            </a:r>
          </a:p>
        </p:txBody>
      </p:sp>
      <p:sp>
        <p:nvSpPr>
          <p:cNvPr id="662541" name="_s1041"/>
          <p:cNvSpPr>
            <a:spLocks noChangeArrowheads="1"/>
          </p:cNvSpPr>
          <p:nvPr/>
        </p:nvSpPr>
        <p:spPr bwMode="auto">
          <a:xfrm>
            <a:off x="5867400" y="1844675"/>
            <a:ext cx="2420938" cy="1152525"/>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anchor="ctr"/>
          <a:lstStyle/>
          <a:p>
            <a:pPr algn="ctr" eaLnBrk="0" hangingPunct="0">
              <a:defRPr/>
            </a:pPr>
            <a:r>
              <a:rPr lang="ru-RU" sz="2100" b="1" dirty="0"/>
              <a:t>НЕПЕРЕРЫВНОЕ </a:t>
            </a:r>
            <a:endParaRPr lang="en-US" sz="2100" b="1" dirty="0"/>
          </a:p>
          <a:p>
            <a:pPr algn="ctr" eaLnBrk="0" hangingPunct="0">
              <a:defRPr/>
            </a:pPr>
            <a:r>
              <a:rPr lang="ru-RU" sz="2100" b="1" dirty="0"/>
              <a:t>УЛУЧШЕНИЕ</a:t>
            </a:r>
          </a:p>
        </p:txBody>
      </p:sp>
      <p:sp>
        <p:nvSpPr>
          <p:cNvPr id="662542" name="_s1043"/>
          <p:cNvSpPr>
            <a:spLocks noChangeArrowheads="1"/>
          </p:cNvSpPr>
          <p:nvPr/>
        </p:nvSpPr>
        <p:spPr bwMode="auto">
          <a:xfrm>
            <a:off x="3375025" y="1341438"/>
            <a:ext cx="2205038" cy="1303337"/>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wrap="none" anchor="ctr"/>
          <a:lstStyle/>
          <a:p>
            <a:pPr algn="ctr" eaLnBrk="0" hangingPunct="0">
              <a:defRPr/>
            </a:pPr>
            <a:r>
              <a:rPr lang="ru-RU" sz="2100" b="1" u="sng"/>
              <a:t>ЛИДИРУЮЩАЯ</a:t>
            </a:r>
          </a:p>
          <a:p>
            <a:pPr algn="ctr" eaLnBrk="0" hangingPunct="0">
              <a:defRPr/>
            </a:pPr>
            <a:r>
              <a:rPr lang="ru-RU" sz="2100" b="1"/>
              <a:t>РОЛЬ  </a:t>
            </a:r>
          </a:p>
          <a:p>
            <a:pPr algn="ctr" eaLnBrk="0" hangingPunct="0">
              <a:defRPr/>
            </a:pPr>
            <a:r>
              <a:rPr lang="ru-RU" sz="2100" b="1"/>
              <a:t>РУКОВОДСТВА</a:t>
            </a:r>
          </a:p>
        </p:txBody>
      </p:sp>
      <p:sp>
        <p:nvSpPr>
          <p:cNvPr id="662543" name="_s1044"/>
          <p:cNvSpPr>
            <a:spLocks noChangeArrowheads="1"/>
          </p:cNvSpPr>
          <p:nvPr/>
        </p:nvSpPr>
        <p:spPr bwMode="auto">
          <a:xfrm>
            <a:off x="3419475" y="3298825"/>
            <a:ext cx="2205038" cy="1303338"/>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folHlink"/>
            </a:outerShdw>
          </a:effectLst>
        </p:spPr>
        <p:txBody>
          <a:bodyPr wrap="none" anchor="ctr"/>
          <a:lstStyle/>
          <a:p>
            <a:pPr algn="ctr" eaLnBrk="0" hangingPunct="0">
              <a:defRPr/>
            </a:pPr>
            <a:endParaRPr lang="en-US" sz="2800"/>
          </a:p>
          <a:p>
            <a:pPr algn="ctr" eaLnBrk="0" hangingPunct="0">
              <a:defRPr/>
            </a:pPr>
            <a:r>
              <a:rPr lang="en-US" sz="2400" b="1"/>
              <a:t>ISO 900</a:t>
            </a:r>
            <a:r>
              <a:rPr lang="ru-RU" sz="2400" b="1"/>
              <a:t>1</a:t>
            </a:r>
            <a:r>
              <a:rPr lang="en-US" sz="2400" b="1"/>
              <a:t>:2000</a:t>
            </a:r>
            <a:endParaRPr lang="ru-RU" sz="24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179512" y="228600"/>
          <a:ext cx="8812088"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304800" y="228600"/>
          <a:ext cx="86868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0" y="1905000"/>
          <a:ext cx="8991600" cy="495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971600" y="2492896"/>
          <a:ext cx="7772400" cy="4114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467544" y="1066800"/>
          <a:ext cx="8524056" cy="1714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6945313"/>
        </p:xfrm>
        <a:graphic>
          <a:graphicData uri="http://schemas.openxmlformats.org/drawingml/2006/table">
            <a:tbl>
              <a:tblPr/>
              <a:tblGrid>
                <a:gridCol w="567803"/>
                <a:gridCol w="7440591"/>
                <a:gridCol w="567803"/>
                <a:gridCol w="567803"/>
              </a:tblGrid>
              <a:tr h="560981">
                <a:tc>
                  <a:txBody>
                    <a:bodyPr/>
                    <a:lstStyle/>
                    <a:p>
                      <a:pPr algn="ctr" fontAlgn="t"/>
                      <a:r>
                        <a:rPr lang="ru-RU" sz="1400" b="1" i="0" u="none" strike="noStrike" dirty="0">
                          <a:latin typeface="Times New Roman"/>
                        </a:rPr>
                        <a:t>3.2</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400" b="1" i="0" u="none" strike="noStrike" dirty="0">
                          <a:latin typeface="Times New Roman"/>
                        </a:rPr>
                        <a:t>Механизмы определения квалификационных требований к персоналу, его подготовке и повышению квалификации</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200" b="1" i="0" u="none" strike="noStrike" dirty="0">
                          <a:latin typeface="Times New Roman"/>
                        </a:rPr>
                        <a:t> </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ru-RU" sz="1200" b="0" i="0" u="none" strike="noStrike">
                          <a:latin typeface="Arial"/>
                        </a:rPr>
                        <a:t> </a:t>
                      </a:r>
                    </a:p>
                  </a:txBody>
                  <a:tcPr marL="7985" marR="7985" marT="7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0981">
                <a:tc>
                  <a:txBody>
                    <a:bodyPr/>
                    <a:lstStyle/>
                    <a:p>
                      <a:pPr algn="ctr" fontAlgn="t"/>
                      <a:r>
                        <a:rPr lang="ru-RU" sz="1400" b="1" i="0" u="none" strike="noStrike">
                          <a:latin typeface="Times New Roman"/>
                        </a:rPr>
                        <a:t>№ уровня</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dirty="0">
                          <a:latin typeface="Times New Roman"/>
                        </a:rPr>
                        <a:t>Описание уровней совершенства составляющих модели</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200" b="1" i="0" u="none" strike="noStrike" dirty="0">
                          <a:latin typeface="Times New Roman"/>
                        </a:rPr>
                        <a:t>Шкала оценки</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ru-RU" sz="1200" b="1" i="0" u="none" strike="noStrike">
                          <a:latin typeface="Arial"/>
                        </a:rPr>
                        <a:t>Оценка</a:t>
                      </a:r>
                    </a:p>
                  </a:txBody>
                  <a:tcPr marL="7985" marR="7985" marT="7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0981">
                <a:tc rowSpan="2">
                  <a:txBody>
                    <a:bodyPr/>
                    <a:lstStyle/>
                    <a:p>
                      <a:pPr algn="ctr" fontAlgn="t"/>
                      <a:r>
                        <a:rPr lang="ru-RU" sz="1400" b="1" i="0" u="none" strike="noStrike" dirty="0">
                          <a:latin typeface="Times New Roman"/>
                        </a:rPr>
                        <a:t>1</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t"/>
                      <a:r>
                        <a:rPr lang="ru-RU" sz="1200" b="0" i="0" u="none" strike="noStrike" dirty="0">
                          <a:latin typeface="Times New Roman"/>
                        </a:rPr>
                        <a:t>Квалификационные требования к персоналу определяются должностными инструкциями и положениями. Проводится работа по повышению квалификации некоторых  групп персонала. В основном обучение и карьерный рост зависят от личной инициативы сотрудников. </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1" i="0" u="none" strike="noStrike">
                          <a:latin typeface="Times New Roman"/>
                        </a:rPr>
                        <a:t>1</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latin typeface="Arial"/>
                        </a:rPr>
                        <a:t> </a:t>
                      </a:r>
                    </a:p>
                  </a:txBody>
                  <a:tcPr marL="7985" marR="7985" marT="7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0981">
                <a:tc vMerge="1">
                  <a:txBody>
                    <a:bodyPr/>
                    <a:lstStyle/>
                    <a:p>
                      <a:endParaRPr lang="ru-RU"/>
                    </a:p>
                  </a:txBody>
                  <a:tcPr/>
                </a:tc>
                <a:tc vMerge="1">
                  <a:txBody>
                    <a:bodyPr/>
                    <a:lstStyle/>
                    <a:p>
                      <a:endParaRPr lang="ru-RU"/>
                    </a:p>
                  </a:txBody>
                  <a:tcPr/>
                </a:tc>
                <a:tc>
                  <a:txBody>
                    <a:bodyPr/>
                    <a:lstStyle/>
                    <a:p>
                      <a:pPr algn="ctr" fontAlgn="t"/>
                      <a:r>
                        <a:rPr lang="ru-RU" sz="1200" b="1" i="0" u="none" strike="noStrike">
                          <a:latin typeface="Times New Roman"/>
                        </a:rPr>
                        <a:t>2</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latin typeface="Arial"/>
                        </a:rPr>
                        <a:t> </a:t>
                      </a:r>
                    </a:p>
                  </a:txBody>
                  <a:tcPr marL="7985" marR="7985" marT="7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0981">
                <a:tc rowSpan="2">
                  <a:txBody>
                    <a:bodyPr/>
                    <a:lstStyle/>
                    <a:p>
                      <a:pPr algn="ctr" fontAlgn="t"/>
                      <a:r>
                        <a:rPr lang="ru-RU" sz="1400" b="1" i="0" u="none" strike="noStrike" dirty="0">
                          <a:latin typeface="Times New Roman"/>
                        </a:rPr>
                        <a:t>2</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t"/>
                      <a:r>
                        <a:rPr lang="ru-RU" sz="1200" b="0" i="0" u="none" strike="noStrike" dirty="0">
                          <a:latin typeface="Times New Roman"/>
                        </a:rPr>
                        <a:t>В ОО определены и документированы квалификационные требования ко всем группам персонала. Начата разработка системы  непрерывного повышения квалификации и переподготовки персонала. ОО выделяются средства на обучение с целью повышения квалификации. Эпизодически по заявкам подразделений проводится повышение квалификации и переподготовка персонала. Основным критерием при выделении средств на обучение является его практическая целесообразность для ОУ.</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1" i="0" u="none" strike="noStrike">
                          <a:latin typeface="Times New Roman"/>
                        </a:rPr>
                        <a:t>3</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latin typeface="Arial"/>
                        </a:rPr>
                        <a:t> </a:t>
                      </a:r>
                    </a:p>
                  </a:txBody>
                  <a:tcPr marL="7985" marR="7985" marT="7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0981">
                <a:tc vMerge="1">
                  <a:txBody>
                    <a:bodyPr/>
                    <a:lstStyle/>
                    <a:p>
                      <a:endParaRPr lang="ru-RU"/>
                    </a:p>
                  </a:txBody>
                  <a:tcPr/>
                </a:tc>
                <a:tc vMerge="1">
                  <a:txBody>
                    <a:bodyPr/>
                    <a:lstStyle/>
                    <a:p>
                      <a:endParaRPr lang="ru-RU"/>
                    </a:p>
                  </a:txBody>
                  <a:tcPr/>
                </a:tc>
                <a:tc>
                  <a:txBody>
                    <a:bodyPr/>
                    <a:lstStyle/>
                    <a:p>
                      <a:pPr algn="ctr" fontAlgn="t"/>
                      <a:r>
                        <a:rPr lang="ru-RU" sz="1200" b="1" i="0" u="none" strike="noStrike" dirty="0">
                          <a:latin typeface="Times New Roman"/>
                        </a:rPr>
                        <a:t>4</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latin typeface="Arial"/>
                        </a:rPr>
                        <a:t> </a:t>
                      </a:r>
                    </a:p>
                  </a:txBody>
                  <a:tcPr marL="7985" marR="7985" marT="7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0981">
                <a:tc rowSpan="2">
                  <a:txBody>
                    <a:bodyPr/>
                    <a:lstStyle/>
                    <a:p>
                      <a:pPr algn="ctr" fontAlgn="t"/>
                      <a:r>
                        <a:rPr lang="ru-RU" sz="1400" b="1" i="0" u="none" strike="noStrike" dirty="0">
                          <a:latin typeface="Times New Roman"/>
                        </a:rPr>
                        <a:t>3</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t"/>
                      <a:r>
                        <a:rPr lang="ru-RU" sz="1200" b="0" i="0" u="none" strike="noStrike" dirty="0">
                          <a:latin typeface="Times New Roman"/>
                        </a:rPr>
                        <a:t>Разработана и внедряется документированная система непрерывного повышения квалификации всех групп персонала, которая учитывает как его личные потребности, так и потребности ОО. ОО выделяются требуемые средства на обучение и карьерный рост. Учебная деятельность преподавателя периодически оценивается путем внутренней экспертизы качества выполнения индивидуального плана.</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a:latin typeface="Times New Roman"/>
                        </a:rPr>
                        <a:t>5</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a:latin typeface="Arial"/>
                        </a:rPr>
                        <a:t> </a:t>
                      </a:r>
                    </a:p>
                  </a:txBody>
                  <a:tcPr marL="7985" marR="7985" marT="7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0981">
                <a:tc vMerge="1">
                  <a:txBody>
                    <a:bodyPr/>
                    <a:lstStyle/>
                    <a:p>
                      <a:endParaRPr lang="ru-RU"/>
                    </a:p>
                  </a:txBody>
                  <a:tcPr/>
                </a:tc>
                <a:tc vMerge="1">
                  <a:txBody>
                    <a:bodyPr/>
                    <a:lstStyle/>
                    <a:p>
                      <a:endParaRPr lang="ru-RU"/>
                    </a:p>
                  </a:txBody>
                  <a:tcPr/>
                </a:tc>
                <a:tc>
                  <a:txBody>
                    <a:bodyPr/>
                    <a:lstStyle/>
                    <a:p>
                      <a:pPr algn="ctr" fontAlgn="t"/>
                      <a:r>
                        <a:rPr lang="ru-RU" sz="1200" b="1" i="0" u="none" strike="noStrike" dirty="0">
                          <a:latin typeface="Times New Roman"/>
                        </a:rPr>
                        <a:t>6</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a:latin typeface="Arial"/>
                        </a:rPr>
                        <a:t> </a:t>
                      </a:r>
                    </a:p>
                  </a:txBody>
                  <a:tcPr marL="7985" marR="7985" marT="7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0981">
                <a:tc rowSpan="2">
                  <a:txBody>
                    <a:bodyPr/>
                    <a:lstStyle/>
                    <a:p>
                      <a:pPr algn="ctr" fontAlgn="t"/>
                      <a:r>
                        <a:rPr lang="ru-RU" sz="1400" b="1" i="0" u="none" strike="noStrike" dirty="0">
                          <a:latin typeface="Times New Roman"/>
                        </a:rPr>
                        <a:t>4</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t"/>
                      <a:r>
                        <a:rPr lang="ru-RU" sz="1200" b="0" i="0" u="none" strike="noStrike" dirty="0">
                          <a:latin typeface="Times New Roman"/>
                        </a:rPr>
                        <a:t>Разработана и действует документированная система непрерывного повышения квалификации всех групп персонала, которая учитывает как его личные потребности, так и потребности </a:t>
                      </a:r>
                      <a:r>
                        <a:rPr lang="ru-RU" sz="1200" b="0" i="0" u="none" strike="noStrike" dirty="0" err="1">
                          <a:latin typeface="Times New Roman"/>
                        </a:rPr>
                        <a:t>ОО.Предусмотрена</a:t>
                      </a:r>
                      <a:r>
                        <a:rPr lang="ru-RU" sz="1200" b="0" i="0" u="none" strike="noStrike" dirty="0">
                          <a:latin typeface="Times New Roman"/>
                        </a:rPr>
                        <a:t> обязательная педагогическая подготовка для молодых преподавателей. В бюджете ОО планируются и выделяются средства в соответствии с планом обучения персонала. </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a:latin typeface="Times New Roman"/>
                        </a:rPr>
                        <a:t>7</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a:latin typeface="Arial"/>
                        </a:rPr>
                        <a:t> </a:t>
                      </a:r>
                    </a:p>
                  </a:txBody>
                  <a:tcPr marL="7985" marR="7985" marT="7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0981">
                <a:tc vMerge="1">
                  <a:txBody>
                    <a:bodyPr/>
                    <a:lstStyle/>
                    <a:p>
                      <a:endParaRPr lang="ru-RU"/>
                    </a:p>
                  </a:txBody>
                  <a:tcPr/>
                </a:tc>
                <a:tc vMerge="1">
                  <a:txBody>
                    <a:bodyPr/>
                    <a:lstStyle/>
                    <a:p>
                      <a:endParaRPr lang="ru-RU"/>
                    </a:p>
                  </a:txBody>
                  <a:tcPr/>
                </a:tc>
                <a:tc>
                  <a:txBody>
                    <a:bodyPr/>
                    <a:lstStyle/>
                    <a:p>
                      <a:pPr algn="ctr" fontAlgn="t"/>
                      <a:r>
                        <a:rPr lang="ru-RU" sz="1200" b="1" i="0" u="none" strike="noStrike" dirty="0">
                          <a:latin typeface="Times New Roman"/>
                        </a:rPr>
                        <a:t>8</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a:latin typeface="Arial"/>
                        </a:rPr>
                        <a:t> </a:t>
                      </a:r>
                    </a:p>
                  </a:txBody>
                  <a:tcPr marL="7985" marR="7985" marT="7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0981">
                <a:tc rowSpan="2">
                  <a:txBody>
                    <a:bodyPr/>
                    <a:lstStyle/>
                    <a:p>
                      <a:pPr algn="ctr" fontAlgn="t"/>
                      <a:r>
                        <a:rPr lang="ru-RU" sz="1400" b="1" i="0" u="none" strike="noStrike" dirty="0">
                          <a:latin typeface="Times New Roman"/>
                        </a:rPr>
                        <a:t>5</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t"/>
                      <a:r>
                        <a:rPr lang="ru-RU" sz="1200" b="0" i="0" u="none" strike="noStrike" dirty="0">
                          <a:latin typeface="Times New Roman"/>
                        </a:rPr>
                        <a:t>Разработана и действует документированная система непрерывного повышения квалификации всех групп персонала, которая учитывает как потребности ОО, так и личные потребности. Проводится политика подготовки преподавательских кадров через магистратуру и аспирантуру, ежегодно разрабатываются планы повышения квалификации преподавателей для введения инновационных образовательных программ и технологий обучения. Предусмотрена обязательная педагогическая подготовка для молодых преподавателей.  Система повышения квалификации и переподготовки персонала постоянно анализируется и улучшается. </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200" b="1" i="0" u="none" strike="noStrike" dirty="0">
                          <a:latin typeface="Times New Roman"/>
                        </a:rPr>
                        <a:t>9</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latin typeface="Arial"/>
                        </a:rPr>
                        <a:t> </a:t>
                      </a:r>
                    </a:p>
                  </a:txBody>
                  <a:tcPr marL="7985" marR="7985" marT="7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7204">
                <a:tc vMerge="1">
                  <a:txBody>
                    <a:bodyPr/>
                    <a:lstStyle/>
                    <a:p>
                      <a:endParaRPr lang="ru-RU"/>
                    </a:p>
                  </a:txBody>
                  <a:tcPr/>
                </a:tc>
                <a:tc vMerge="1">
                  <a:txBody>
                    <a:bodyPr/>
                    <a:lstStyle/>
                    <a:p>
                      <a:endParaRPr lang="ru-RU"/>
                    </a:p>
                  </a:txBody>
                  <a:tcPr/>
                </a:tc>
                <a:tc>
                  <a:txBody>
                    <a:bodyPr/>
                    <a:lstStyle/>
                    <a:p>
                      <a:pPr algn="ctr" fontAlgn="t"/>
                      <a:r>
                        <a:rPr lang="ru-RU" sz="1200" b="1" i="0" u="none" strike="noStrike">
                          <a:latin typeface="Times New Roman"/>
                        </a:rPr>
                        <a:t>10</a:t>
                      </a:r>
                    </a:p>
                  </a:txBody>
                  <a:tcPr marL="7985" marR="7985" marT="7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latin typeface="Arial"/>
                        </a:rPr>
                        <a:t> </a:t>
                      </a:r>
                    </a:p>
                  </a:txBody>
                  <a:tcPr marL="7985" marR="7985" marT="7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228600"/>
            <a:ext cx="8610600" cy="1447800"/>
          </a:xfrm>
        </p:spPr>
        <p:txBody>
          <a:bodyPr/>
          <a:lstStyle/>
          <a:p>
            <a:r>
              <a:rPr lang="ru-RU" sz="2400" b="1" smtClean="0">
                <a:solidFill>
                  <a:srgbClr val="800000"/>
                </a:solidFill>
              </a:rPr>
              <a:t>КВАЛИМЕТРИЧЕСКИЕ ШКАЛЫ «УРОВНЕЙ СОВЕРШЕНСТВА» СОСТАВЛЯЮЩИХ МОДЕЛИ СОВЕРШЕНСТВОВАНИЯ ДЕЯТЕЛЬНОСТИ </a:t>
            </a:r>
            <a:r>
              <a:rPr lang="ru-RU" sz="2400" b="1" smtClean="0"/>
              <a:t/>
            </a:r>
            <a:br>
              <a:rPr lang="ru-RU" sz="2400" b="1" smtClean="0"/>
            </a:br>
            <a:endParaRPr lang="ru-RU" sz="2400" b="1" smtClean="0"/>
          </a:p>
        </p:txBody>
      </p:sp>
      <p:sp>
        <p:nvSpPr>
          <p:cNvPr id="29699" name="Rectangle 3"/>
          <p:cNvSpPr>
            <a:spLocks noGrp="1" noChangeArrowheads="1"/>
          </p:cNvSpPr>
          <p:nvPr>
            <p:ph type="body" idx="1"/>
          </p:nvPr>
        </p:nvSpPr>
        <p:spPr/>
        <p:txBody>
          <a:bodyPr/>
          <a:lstStyle/>
          <a:p>
            <a:pPr algn="ctr">
              <a:buFont typeface="Wingdings" pitchFamily="2" charset="2"/>
              <a:buNone/>
            </a:pPr>
            <a:r>
              <a:rPr lang="ru-RU" b="1" i="1" smtClean="0"/>
              <a:t> вербально описывают пять упорядоченных «уровней совершенства» или стадий развития подкритериев и их составляющих. Этим пяти «уровням совершенства» поставлена в соответствие 10-ти бальная числовая шкала (от 1 до 10 баллов).</a:t>
            </a:r>
            <a:r>
              <a:rPr lang="ru-RU"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23528" y="838200"/>
          <a:ext cx="8591872"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374"/>
          <p:cNvSpPr>
            <a:spLocks noChangeShapeType="1"/>
          </p:cNvSpPr>
          <p:nvPr/>
        </p:nvSpPr>
        <p:spPr bwMode="auto">
          <a:xfrm>
            <a:off x="7537450" y="36513"/>
            <a:ext cx="0" cy="0"/>
          </a:xfrm>
          <a:prstGeom prst="line">
            <a:avLst/>
          </a:prstGeom>
          <a:noFill/>
          <a:ln w="12700" cap="rnd">
            <a:solidFill>
              <a:srgbClr val="000000"/>
            </a:solidFill>
            <a:round/>
            <a:headEnd/>
            <a:tailEnd/>
          </a:ln>
        </p:spPr>
        <p:txBody>
          <a:bodyPr/>
          <a:lstStyle/>
          <a:p>
            <a:endParaRPr lang="ru-RU"/>
          </a:p>
        </p:txBody>
      </p:sp>
      <p:graphicFrame>
        <p:nvGraphicFramePr>
          <p:cNvPr id="4" name="Таблица 3"/>
          <p:cNvGraphicFramePr>
            <a:graphicFrameLocks noGrp="1"/>
          </p:cNvGraphicFramePr>
          <p:nvPr/>
        </p:nvGraphicFramePr>
        <p:xfrm>
          <a:off x="0" y="260350"/>
          <a:ext cx="9144000" cy="6910388"/>
        </p:xfrm>
        <a:graphic>
          <a:graphicData uri="http://schemas.openxmlformats.org/drawingml/2006/table">
            <a:tbl>
              <a:tblPr/>
              <a:tblGrid>
                <a:gridCol w="864916"/>
                <a:gridCol w="6557862"/>
                <a:gridCol w="826187"/>
                <a:gridCol w="895035"/>
              </a:tblGrid>
              <a:tr h="207232">
                <a:tc>
                  <a:txBody>
                    <a:bodyPr/>
                    <a:lstStyle/>
                    <a:p>
                      <a:pPr algn="ctr" fontAlgn="t"/>
                      <a:r>
                        <a:rPr lang="ru-RU" sz="1400" b="1" i="0" u="none" strike="noStrike" dirty="0">
                          <a:latin typeface="Times New Roman"/>
                        </a:rPr>
                        <a:t>№</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t"/>
                      <a:r>
                        <a:rPr lang="ru-RU" sz="1400" b="1" i="0" u="none" strike="noStrike" dirty="0">
                          <a:latin typeface="Times New Roman"/>
                        </a:rPr>
                        <a:t>Критерии, подкритерии и составляющие модели                         </a:t>
                      </a:r>
                      <a:endParaRPr lang="ru-RU" sz="1400" b="1" i="0" u="none" strike="noStrike" dirty="0" smtClean="0">
                        <a:latin typeface="Times New Roman"/>
                      </a:endParaRPr>
                    </a:p>
                    <a:p>
                      <a:pPr algn="ctr" fontAlgn="t"/>
                      <a:r>
                        <a:rPr lang="ru-RU" sz="1400" b="1" i="0" u="none" strike="noStrike" dirty="0" err="1" smtClean="0">
                          <a:solidFill>
                            <a:srgbClr val="FF0000"/>
                          </a:solidFill>
                          <a:latin typeface="Times New Roman"/>
                        </a:rPr>
                        <a:t>Шебанов</a:t>
                      </a:r>
                      <a:r>
                        <a:rPr lang="ru-RU" sz="1400" b="1" i="0" u="none" strike="noStrike" dirty="0" smtClean="0">
                          <a:solidFill>
                            <a:srgbClr val="FF0000"/>
                          </a:solidFill>
                          <a:latin typeface="Times New Roman"/>
                        </a:rPr>
                        <a:t> </a:t>
                      </a:r>
                      <a:r>
                        <a:rPr lang="ru-RU" sz="1400" b="1" i="0" u="none" strike="noStrike" dirty="0">
                          <a:solidFill>
                            <a:srgbClr val="FF0000"/>
                          </a:solidFill>
                          <a:latin typeface="Times New Roman"/>
                        </a:rPr>
                        <a:t>А.Н., </a:t>
                      </a:r>
                      <a:r>
                        <a:rPr lang="ru-RU" sz="1400" b="1" i="0" u="none" strike="noStrike" dirty="0" err="1">
                          <a:solidFill>
                            <a:srgbClr val="FF0000"/>
                          </a:solidFill>
                          <a:latin typeface="Times New Roman"/>
                        </a:rPr>
                        <a:t>Шкодкина</a:t>
                      </a:r>
                      <a:r>
                        <a:rPr lang="ru-RU" sz="1400" b="1" i="0" u="none" strike="noStrike" dirty="0">
                          <a:solidFill>
                            <a:srgbClr val="FF0000"/>
                          </a:solidFill>
                          <a:latin typeface="Times New Roman"/>
                        </a:rPr>
                        <a:t> Н.Н</a:t>
                      </a:r>
                      <a:endParaRPr lang="ru-RU" sz="1400" b="1" i="0" u="none" strike="noStrike" dirty="0">
                        <a:latin typeface="Times New Roman"/>
                      </a:endParaRP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ctr" fontAlgn="t"/>
                      <a:r>
                        <a:rPr lang="ru-RU" sz="1400" b="1" i="0" u="none" strike="noStrike">
                          <a:latin typeface="Times New Roman"/>
                        </a:rPr>
                        <a:t>Шкала оценки</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ru-RU" sz="1400" b="1" i="0" u="none" strike="noStrike">
                          <a:latin typeface="Arial"/>
                        </a:rPr>
                        <a:t>Оценка</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172">
                <a:tc>
                  <a:txBody>
                    <a:bodyPr/>
                    <a:lstStyle/>
                    <a:p>
                      <a:pPr algn="ctr" fontAlgn="t"/>
                      <a:r>
                        <a:rPr lang="ru-RU" sz="1400" b="1" i="0" u="none" strike="noStrike">
                          <a:latin typeface="Times New Roman"/>
                        </a:rPr>
                        <a:t>п/п</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ru-RU"/>
                    </a:p>
                  </a:txBody>
                  <a:tcPr/>
                </a:tc>
                <a:tc vMerge="1">
                  <a:txBody>
                    <a:bodyPr/>
                    <a:lstStyle/>
                    <a:p>
                      <a:endParaRPr lang="ru-RU"/>
                    </a:p>
                  </a:txBody>
                  <a:tcPr/>
                </a:tc>
                <a:tc>
                  <a:txBody>
                    <a:bodyPr/>
                    <a:lstStyle/>
                    <a:p>
                      <a:endParaRPr lang="ru-RU" dirty="0"/>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024">
                <a:tc>
                  <a:txBody>
                    <a:bodyPr/>
                    <a:lstStyle/>
                    <a:p>
                      <a:pPr algn="ctr" fontAlgn="t"/>
                      <a:r>
                        <a:rPr lang="ru-RU" sz="1400" b="1" i="0" u="none" strike="noStrike">
                          <a:latin typeface="Times New Roman"/>
                        </a:rPr>
                        <a:t>3.2</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ru-RU" sz="1400" b="1" i="0" u="none" strike="noStrike">
                          <a:latin typeface="Times New Roman"/>
                        </a:rPr>
                        <a:t>Механизмы определения квалификационных требований к персоналу, его подготовке и повышению квалификации</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endParaRPr lang="ru-RU" dirty="0"/>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172">
                <a:tc>
                  <a:txBody>
                    <a:bodyPr/>
                    <a:lstStyle/>
                    <a:p>
                      <a:pPr algn="ctr" fontAlgn="t"/>
                      <a:r>
                        <a:rPr lang="ru-RU" sz="1400" b="1" i="0" u="none" strike="noStrike">
                          <a:latin typeface="Times New Roman"/>
                        </a:rPr>
                        <a:t>№ уровня</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latin typeface="Times New Roman"/>
                        </a:rPr>
                        <a:t>Описание уровней совершенства составляющих модели</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endParaRPr lang="ru-RU" dirty="0"/>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2">
                <a:tc rowSpan="2">
                  <a:txBody>
                    <a:bodyPr/>
                    <a:lstStyle/>
                    <a:p>
                      <a:pPr algn="ctr" fontAlgn="t"/>
                      <a:r>
                        <a:rPr lang="ru-RU" sz="1400" b="1" i="0" u="none" strike="noStrike">
                          <a:latin typeface="Times New Roman"/>
                        </a:rPr>
                        <a:t>1</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t"/>
                      <a:r>
                        <a:rPr lang="ru-RU" sz="1400" b="0" i="0" u="none" strike="noStrike">
                          <a:latin typeface="Times New Roman"/>
                        </a:rPr>
                        <a:t>Квалификационные требования к персоналу определяются должностными инструкциями и положениями. Проводится работа по повышению квалификации некоторых  групп персонала. В основном обучение и карьерный рост зависят от личной инициативы сотрудников. Единой концепции совершенствования и поддержания знаний, квалификации и компетентности персонала не существует.  </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latin typeface="Times New Roman"/>
                        </a:rPr>
                        <a:t>1</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ru-RU" dirty="0"/>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3231">
                <a:tc vMerge="1">
                  <a:txBody>
                    <a:bodyPr/>
                    <a:lstStyle/>
                    <a:p>
                      <a:endParaRPr lang="ru-RU"/>
                    </a:p>
                  </a:txBody>
                  <a:tcPr/>
                </a:tc>
                <a:tc vMerge="1">
                  <a:txBody>
                    <a:bodyPr/>
                    <a:lstStyle/>
                    <a:p>
                      <a:endParaRPr lang="ru-RU"/>
                    </a:p>
                  </a:txBody>
                  <a:tcPr/>
                </a:tc>
                <a:tc>
                  <a:txBody>
                    <a:bodyPr/>
                    <a:lstStyle/>
                    <a:p>
                      <a:pPr algn="ctr" fontAlgn="t"/>
                      <a:r>
                        <a:rPr lang="ru-RU" sz="1400" b="1" i="0" u="none" strike="noStrike">
                          <a:latin typeface="Times New Roman"/>
                        </a:rPr>
                        <a:t>2</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latin typeface="Arial"/>
                        </a:rPr>
                        <a:t> </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950">
                <a:tc rowSpan="2">
                  <a:txBody>
                    <a:bodyPr/>
                    <a:lstStyle/>
                    <a:p>
                      <a:pPr algn="ctr" fontAlgn="t"/>
                      <a:r>
                        <a:rPr lang="ru-RU" sz="1400" b="1" i="0" u="none" strike="noStrike" dirty="0">
                          <a:latin typeface="Times New Roman"/>
                        </a:rPr>
                        <a:t>2</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t"/>
                      <a:r>
                        <a:rPr lang="ru-RU" sz="1400" b="0" i="0" u="none" strike="noStrike" dirty="0">
                          <a:latin typeface="Times New Roman"/>
                        </a:rPr>
                        <a:t>В ОО определены и документированы квалификационные требования ко всем группам персонала. Начата разработка системы  непрерывного повышения квалификации и переподготовки </a:t>
                      </a:r>
                      <a:r>
                        <a:rPr lang="ru-RU" sz="1400" b="0" i="0" u="none" strike="noStrike" dirty="0" smtClean="0">
                          <a:latin typeface="Times New Roman"/>
                        </a:rPr>
                        <a:t>персонала. Основным </a:t>
                      </a:r>
                      <a:r>
                        <a:rPr lang="ru-RU" sz="1400" b="0" i="0" u="none" strike="noStrike" dirty="0">
                          <a:latin typeface="Times New Roman"/>
                        </a:rPr>
                        <a:t>критерием при выделении средств на обучение является его практическая целесообразность для ОО.</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latin typeface="Times New Roman"/>
                        </a:rPr>
                        <a:t>3</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a:latin typeface="Arial"/>
                        </a:rPr>
                        <a:t> </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252">
                <a:tc vMerge="1">
                  <a:txBody>
                    <a:bodyPr/>
                    <a:lstStyle/>
                    <a:p>
                      <a:endParaRPr lang="ru-RU"/>
                    </a:p>
                  </a:txBody>
                  <a:tcPr/>
                </a:tc>
                <a:tc vMerge="1">
                  <a:txBody>
                    <a:bodyPr/>
                    <a:lstStyle/>
                    <a:p>
                      <a:endParaRPr lang="ru-RU"/>
                    </a:p>
                  </a:txBody>
                  <a:tcPr/>
                </a:tc>
                <a:tc>
                  <a:txBody>
                    <a:bodyPr/>
                    <a:lstStyle/>
                    <a:p>
                      <a:pPr algn="ctr" fontAlgn="t"/>
                      <a:r>
                        <a:rPr lang="ru-RU" sz="1400" b="1" i="0" u="none" strike="noStrike">
                          <a:latin typeface="Times New Roman"/>
                        </a:rPr>
                        <a:t>4</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a:latin typeface="Arial"/>
                        </a:rPr>
                        <a:t> </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287">
                <a:tc rowSpan="2">
                  <a:txBody>
                    <a:bodyPr/>
                    <a:lstStyle/>
                    <a:p>
                      <a:pPr algn="ctr" fontAlgn="t"/>
                      <a:r>
                        <a:rPr lang="ru-RU" sz="1400" b="1" i="0" u="none" strike="noStrike">
                          <a:latin typeface="Times New Roman"/>
                        </a:rPr>
                        <a:t>3</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t"/>
                      <a:r>
                        <a:rPr lang="ru-RU" sz="1400" b="0" i="0" u="none" strike="noStrike" dirty="0">
                          <a:latin typeface="Times New Roman"/>
                        </a:rPr>
                        <a:t>Разработана и внедряется документированная система непрерывного повышения квалификации всех групп персонала, которая учитывает как его личные потребности, так и потребности ОО. ОО выделяются требуемые средства на обучение и карьерный рост. </a:t>
                      </a:r>
                      <a:r>
                        <a:rPr lang="ru-RU" sz="1400" b="0" i="0" u="none" strike="noStrike" dirty="0" smtClean="0">
                          <a:latin typeface="Times New Roman"/>
                        </a:rPr>
                        <a:t>Учебная </a:t>
                      </a:r>
                      <a:r>
                        <a:rPr lang="ru-RU" sz="1400" b="0" i="0" u="none" strike="noStrike" dirty="0">
                          <a:latin typeface="Times New Roman"/>
                        </a:rPr>
                        <a:t>деятельность преподавателя периодически оценивается путем внутренней экспертизы качества выполнения индивидуального плана.</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latin typeface="Times New Roman"/>
                        </a:rPr>
                        <a:t>5</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a:latin typeface="Arial"/>
                        </a:rPr>
                        <a:t> </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312">
                <a:tc vMerge="1">
                  <a:txBody>
                    <a:bodyPr/>
                    <a:lstStyle/>
                    <a:p>
                      <a:endParaRPr lang="ru-RU"/>
                    </a:p>
                  </a:txBody>
                  <a:tcPr/>
                </a:tc>
                <a:tc vMerge="1">
                  <a:txBody>
                    <a:bodyPr/>
                    <a:lstStyle/>
                    <a:p>
                      <a:endParaRPr lang="ru-RU"/>
                    </a:p>
                  </a:txBody>
                  <a:tcPr/>
                </a:tc>
                <a:tc>
                  <a:txBody>
                    <a:bodyPr/>
                    <a:lstStyle/>
                    <a:p>
                      <a:pPr algn="ctr" fontAlgn="t"/>
                      <a:r>
                        <a:rPr lang="ru-RU" sz="1400" b="1" i="0" u="none" strike="noStrike">
                          <a:latin typeface="Times New Roman"/>
                        </a:rPr>
                        <a:t>6</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a:latin typeface="Arial"/>
                        </a:rPr>
                        <a:t> </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422">
                <a:tc rowSpan="2">
                  <a:txBody>
                    <a:bodyPr/>
                    <a:lstStyle/>
                    <a:p>
                      <a:pPr algn="ctr" fontAlgn="t"/>
                      <a:r>
                        <a:rPr lang="ru-RU" sz="1400" b="1" i="0" u="none" strike="noStrike">
                          <a:latin typeface="Times New Roman"/>
                        </a:rPr>
                        <a:t>4</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t"/>
                      <a:r>
                        <a:rPr lang="ru-RU" sz="1400" b="0" i="0" u="none" strike="noStrike" dirty="0">
                          <a:latin typeface="Times New Roman"/>
                        </a:rPr>
                        <a:t>Разработана и действует документированная система непрерывного повышения квалификации всех групп персонала, которая учитывает как его личные потребности, так и потребности ОО. </a:t>
                      </a:r>
                      <a:r>
                        <a:rPr lang="ru-RU" sz="1400" b="0" i="0" u="none" strike="noStrike" dirty="0" smtClean="0">
                          <a:latin typeface="Times New Roman"/>
                        </a:rPr>
                        <a:t>Предусмотрена </a:t>
                      </a:r>
                      <a:r>
                        <a:rPr lang="ru-RU" sz="1400" b="0" i="0" u="none" strike="noStrike" dirty="0">
                          <a:latin typeface="Times New Roman"/>
                        </a:rPr>
                        <a:t>обязательная педагогическая подготовка для молодых преподавателей. В бюджете ОО планируются и выделяются средства в соответствии с планом обучения персонала. </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latin typeface="Times New Roman"/>
                        </a:rPr>
                        <a:t>7</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FF0000"/>
                          </a:solidFill>
                          <a:latin typeface="Arial Cyr"/>
                        </a:rPr>
                        <a:t>V</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312">
                <a:tc vMerge="1">
                  <a:txBody>
                    <a:bodyPr/>
                    <a:lstStyle/>
                    <a:p>
                      <a:endParaRPr lang="ru-RU"/>
                    </a:p>
                  </a:txBody>
                  <a:tcPr/>
                </a:tc>
                <a:tc vMerge="1">
                  <a:txBody>
                    <a:bodyPr/>
                    <a:lstStyle/>
                    <a:p>
                      <a:endParaRPr lang="ru-RU"/>
                    </a:p>
                  </a:txBody>
                  <a:tcPr/>
                </a:tc>
                <a:tc>
                  <a:txBody>
                    <a:bodyPr/>
                    <a:lstStyle/>
                    <a:p>
                      <a:pPr algn="ctr" fontAlgn="t"/>
                      <a:r>
                        <a:rPr lang="ru-RU" sz="1400" b="1" i="0" u="none" strike="noStrike">
                          <a:latin typeface="Times New Roman"/>
                        </a:rPr>
                        <a:t>8</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a:latin typeface="Arial"/>
                        </a:rPr>
                        <a:t> </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675">
                <a:tc rowSpan="2">
                  <a:txBody>
                    <a:bodyPr/>
                    <a:lstStyle/>
                    <a:p>
                      <a:pPr algn="ctr" fontAlgn="t"/>
                      <a:r>
                        <a:rPr lang="ru-RU" sz="1400" b="1" i="0" u="none" strike="noStrike">
                          <a:latin typeface="Times New Roman"/>
                        </a:rPr>
                        <a:t>5</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t"/>
                      <a:r>
                        <a:rPr lang="ru-RU" sz="1400" b="0" i="0" u="none" strike="noStrike" dirty="0">
                          <a:latin typeface="Times New Roman"/>
                        </a:rPr>
                        <a:t>Разработана и действует документированная система непрерывного повышения квалификации всех групп персонала, которая учитывает как потребности ОО, так и личные потребности. </a:t>
                      </a:r>
                      <a:r>
                        <a:rPr lang="ru-RU" sz="1400" b="0" i="0" u="none" strike="noStrike" dirty="0" smtClean="0">
                          <a:latin typeface="Times New Roman"/>
                        </a:rPr>
                        <a:t>Система </a:t>
                      </a:r>
                      <a:r>
                        <a:rPr lang="ru-RU" sz="1400" b="0" i="0" u="none" strike="noStrike" dirty="0">
                          <a:latin typeface="Times New Roman"/>
                        </a:rPr>
                        <a:t>повышения квалификации и переподготовки персонала постоянно анализируется и улучшается. </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latin typeface="Times New Roman"/>
                        </a:rPr>
                        <a:t>9</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a:latin typeface="Arial"/>
                        </a:rPr>
                        <a:t> </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1368">
                <a:tc vMerge="1">
                  <a:txBody>
                    <a:bodyPr/>
                    <a:lstStyle/>
                    <a:p>
                      <a:endParaRPr lang="ru-RU"/>
                    </a:p>
                  </a:txBody>
                  <a:tcPr/>
                </a:tc>
                <a:tc vMerge="1">
                  <a:txBody>
                    <a:bodyPr/>
                    <a:lstStyle/>
                    <a:p>
                      <a:endParaRPr lang="ru-RU"/>
                    </a:p>
                  </a:txBody>
                  <a:tcPr/>
                </a:tc>
                <a:tc>
                  <a:txBody>
                    <a:bodyPr/>
                    <a:lstStyle/>
                    <a:p>
                      <a:pPr algn="ctr" fontAlgn="t"/>
                      <a:r>
                        <a:rPr lang="ru-RU" sz="1400" b="1" i="0" u="none" strike="noStrike" dirty="0">
                          <a:latin typeface="Times New Roman"/>
                        </a:rPr>
                        <a:t>10</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latin typeface="Arial"/>
                        </a:rPr>
                        <a:t> </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468312" y="0"/>
          <a:ext cx="8352159"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179512" y="1676400"/>
          <a:ext cx="8659688" cy="2328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403350" y="0"/>
            <a:ext cx="7086600" cy="1447800"/>
          </a:xfrm>
        </p:spPr>
        <p:txBody>
          <a:bodyPr/>
          <a:lstStyle/>
          <a:p>
            <a:r>
              <a:rPr lang="ru-RU" sz="2400" b="1" i="1" smtClean="0">
                <a:solidFill>
                  <a:srgbClr val="800000"/>
                </a:solidFill>
              </a:rPr>
              <a:t>МЕТОДИКА РАСЧЕТА ЗНАЧЕНИЙ «УРОВНЕЙ СОВЕРШЕНСТВА» КРИТЕРИЕВ МОДЕЛИ</a:t>
            </a:r>
            <a:r>
              <a:rPr lang="ru-RU" sz="3200" b="1" i="1" smtClean="0">
                <a:solidFill>
                  <a:srgbClr val="800000"/>
                </a:solidFill>
              </a:rPr>
              <a:t> </a:t>
            </a:r>
            <a:r>
              <a:rPr lang="ru-RU" sz="3200" b="1" smtClean="0"/>
              <a:t/>
            </a:r>
            <a:br>
              <a:rPr lang="ru-RU" sz="3200" b="1" smtClean="0"/>
            </a:br>
            <a:endParaRPr lang="ru-RU" sz="3200" b="1" smtClean="0"/>
          </a:p>
        </p:txBody>
      </p:sp>
      <p:graphicFrame>
        <p:nvGraphicFramePr>
          <p:cNvPr id="5" name="Таблица 4"/>
          <p:cNvGraphicFramePr>
            <a:graphicFrameLocks noGrp="1"/>
          </p:cNvGraphicFramePr>
          <p:nvPr>
            <p:ph type="tbl" idx="1"/>
          </p:nvPr>
        </p:nvGraphicFramePr>
        <p:xfrm>
          <a:off x="0" y="1341438"/>
          <a:ext cx="8893175" cy="4967287"/>
        </p:xfrm>
        <a:graphic>
          <a:graphicData uri="http://schemas.openxmlformats.org/drawingml/2006/table">
            <a:tbl>
              <a:tblPr/>
              <a:tblGrid>
                <a:gridCol w="936051"/>
                <a:gridCol w="7020379"/>
                <a:gridCol w="936051"/>
              </a:tblGrid>
              <a:tr h="552061">
                <a:tc gridSpan="3">
                  <a:txBody>
                    <a:bodyPr/>
                    <a:lstStyle/>
                    <a:p>
                      <a:pPr algn="l" fontAlgn="t"/>
                      <a:r>
                        <a:rPr lang="ru-RU" sz="1600" b="0" i="0" u="none" strike="noStrike">
                          <a:latin typeface="Times New Roman"/>
                        </a:rPr>
                        <a:t>Критерий 3. Менеджмент персонала</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ru-RU"/>
                    </a:p>
                  </a:txBody>
                  <a:tcPr/>
                </a:tc>
                <a:tc hMerge="1">
                  <a:txBody>
                    <a:bodyPr/>
                    <a:lstStyle/>
                    <a:p>
                      <a:endParaRPr lang="ru-RU"/>
                    </a:p>
                  </a:txBody>
                  <a:tcPr/>
                </a:tc>
              </a:tr>
              <a:tr h="552061">
                <a:tc>
                  <a:txBody>
                    <a:bodyPr/>
                    <a:lstStyle/>
                    <a:p>
                      <a:pPr algn="ctr" fontAlgn="t"/>
                      <a:r>
                        <a:rPr lang="ru-RU" sz="1600" b="0" i="0" u="none" strike="noStrike">
                          <a:latin typeface="Times New Roman"/>
                        </a:rPr>
                        <a:t>№ п/п</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600" b="0" i="0" u="none" strike="noStrike">
                          <a:latin typeface="Times New Roman"/>
                        </a:rPr>
                        <a:t>Наименование подкритериев </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600" b="0" i="0" u="none" strike="noStrike">
                          <a:latin typeface="Times New Roman"/>
                        </a:rPr>
                        <a:t>Вес в %</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1">
                <a:tc>
                  <a:txBody>
                    <a:bodyPr/>
                    <a:lstStyle/>
                    <a:p>
                      <a:pPr algn="ctr" fontAlgn="t"/>
                      <a:r>
                        <a:rPr lang="ru-RU" sz="1600" b="0" i="0" u="none" strike="noStrike">
                          <a:latin typeface="Times New Roman"/>
                        </a:rPr>
                        <a:t>3.1</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600" b="0" i="0" u="none" strike="noStrike">
                          <a:latin typeface="Times New Roman"/>
                        </a:rPr>
                        <a:t>Кадровая политика и принципы управления развитием персонала</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600" b="0" i="0" u="none" strike="noStrike">
                          <a:latin typeface="Times New Roman"/>
                        </a:rPr>
                        <a:t>20</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1">
                <a:tc>
                  <a:txBody>
                    <a:bodyPr/>
                    <a:lstStyle/>
                    <a:p>
                      <a:pPr algn="ctr" fontAlgn="t"/>
                      <a:r>
                        <a:rPr lang="ru-RU" sz="1600" b="0" i="0" u="none" strike="noStrike">
                          <a:latin typeface="Times New Roman"/>
                        </a:rPr>
                        <a:t>3.2</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600" b="0" i="0" u="none" strike="noStrike">
                          <a:latin typeface="Times New Roman"/>
                        </a:rPr>
                        <a:t>Механизмы определения квалификационных требований к персоналу, его подготовке и повышению квалификации</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600" b="0" i="0" u="none" strike="noStrike">
                          <a:latin typeface="Times New Roman"/>
                        </a:rPr>
                        <a:t>20</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1">
                <a:tc>
                  <a:txBody>
                    <a:bodyPr/>
                    <a:lstStyle/>
                    <a:p>
                      <a:pPr algn="ctr" fontAlgn="t"/>
                      <a:r>
                        <a:rPr lang="ru-RU" sz="1600" b="0" i="0" u="none" strike="noStrike">
                          <a:latin typeface="Times New Roman"/>
                        </a:rPr>
                        <a:t>3.3</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600" b="0" i="0" u="none" strike="noStrike">
                          <a:latin typeface="Times New Roman"/>
                        </a:rPr>
                        <a:t>Механизмы мотивации, вовлечения и поощрения персонала за деятельность по улучшению качества функционирования ОО</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600" b="0" i="0" u="none" strike="noStrike">
                          <a:latin typeface="Times New Roman"/>
                        </a:rPr>
                        <a:t>20</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1">
                <a:tc>
                  <a:txBody>
                    <a:bodyPr/>
                    <a:lstStyle/>
                    <a:p>
                      <a:pPr algn="ctr" fontAlgn="t"/>
                      <a:r>
                        <a:rPr lang="ru-RU" sz="1600" b="0" i="0" u="none" strike="noStrike">
                          <a:latin typeface="Times New Roman"/>
                        </a:rPr>
                        <a:t>3.4</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600" b="0" i="0" u="none" strike="noStrike">
                          <a:latin typeface="Times New Roman"/>
                        </a:rPr>
                        <a:t>Обеспечение обратной связи и диалога между персоналом, студентами и руководством ОО</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600" b="0" i="0" u="none" strike="noStrike">
                          <a:latin typeface="Times New Roman"/>
                        </a:rPr>
                        <a:t>20</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1">
                <a:tc>
                  <a:txBody>
                    <a:bodyPr/>
                    <a:lstStyle/>
                    <a:p>
                      <a:pPr algn="ctr" fontAlgn="t"/>
                      <a:r>
                        <a:rPr lang="ru-RU" sz="1600" b="0" i="0" u="none" strike="noStrike">
                          <a:latin typeface="Times New Roman"/>
                        </a:rPr>
                        <a:t>3.5</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600" b="0" i="0" u="none" strike="noStrike">
                          <a:latin typeface="Times New Roman"/>
                        </a:rPr>
                        <a:t>Повышение качества рабочей среды, обеспечение социальной защиты и повышение благосостояния персонала</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600" b="0" i="0" u="none" strike="noStrike">
                          <a:latin typeface="Times New Roman"/>
                        </a:rPr>
                        <a:t>20</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1">
                <a:tc gridSpan="2">
                  <a:txBody>
                    <a:bodyPr/>
                    <a:lstStyle/>
                    <a:p>
                      <a:pPr algn="r" fontAlgn="t"/>
                      <a:r>
                        <a:rPr lang="ru-RU" sz="1600" b="0" i="0" u="none" strike="noStrike">
                          <a:latin typeface="Times New Roman"/>
                        </a:rPr>
                        <a:t>Контрольная сумма:</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t"/>
                      <a:r>
                        <a:rPr lang="ru-RU" sz="1600" b="0" i="0" u="none" strike="noStrike">
                          <a:latin typeface="Times New Roman"/>
                        </a:rPr>
                        <a:t>100%</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1">
                <a:tc gridSpan="2">
                  <a:txBody>
                    <a:bodyPr/>
                    <a:lstStyle/>
                    <a:p>
                      <a:pPr algn="l" fontAlgn="t"/>
                      <a:r>
                        <a:rPr lang="ru-RU" sz="1600" b="1" i="0" u="none" strike="noStrike">
                          <a:latin typeface="Times New Roman"/>
                        </a:rPr>
                        <a:t>Алгоритм: K3 = 0,2 х (П31 + П32 + П33 + П34 + П35)</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fontAlgn="t"/>
                      <a:r>
                        <a:rPr lang="ru-RU" sz="1600" b="0" i="0" u="none" strike="noStrike" dirty="0">
                          <a:latin typeface="Times New Roman"/>
                        </a:rPr>
                        <a:t> </a:t>
                      </a:r>
                    </a:p>
                  </a:txBody>
                  <a:tcPr marL="9525" marR="9525" marT="9525"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5843" name="Picture 4"/>
          <p:cNvPicPr>
            <a:picLocks noChangeAspect="1" noChangeArrowheads="1"/>
          </p:cNvPicPr>
          <p:nvPr/>
        </p:nvPicPr>
        <p:blipFill>
          <a:blip r:embed="rId6"/>
          <a:srcRect/>
          <a:stretch>
            <a:fillRect/>
          </a:stretch>
        </p:blipFill>
        <p:spPr bwMode="auto">
          <a:xfrm>
            <a:off x="1692275" y="1343025"/>
            <a:ext cx="5810250" cy="551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67544" y="228600"/>
          <a:ext cx="8524056"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179512" y="274638"/>
          <a:ext cx="8507288" cy="1282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r>
              <a:rPr lang="ru-RU" sz="4000" b="1" i="1" smtClean="0">
                <a:solidFill>
                  <a:srgbClr val="800000"/>
                </a:solidFill>
              </a:rPr>
              <a:t>Диаграмма сравнения</a:t>
            </a:r>
          </a:p>
        </p:txBody>
      </p:sp>
      <p:pic>
        <p:nvPicPr>
          <p:cNvPr id="37891" name="Picture 2"/>
          <p:cNvPicPr>
            <a:picLocks noGrp="1" noChangeAspect="1" noChangeArrowheads="1"/>
          </p:cNvPicPr>
          <p:nvPr>
            <p:ph idx="1"/>
          </p:nvPr>
        </p:nvPicPr>
        <p:blipFill>
          <a:blip r:embed="rId2"/>
          <a:srcRect/>
          <a:stretch>
            <a:fillRect/>
          </a:stretch>
        </p:blipFill>
        <p:spPr>
          <a:xfrm>
            <a:off x="1908175" y="1196975"/>
            <a:ext cx="5770563" cy="5661025"/>
          </a:xfr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0"/>
          <a:ext cx="903649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idx="4294967295"/>
          </p:nvPr>
        </p:nvSpPr>
        <p:spPr>
          <a:xfrm>
            <a:off x="214313" y="142875"/>
            <a:ext cx="8715375" cy="1143000"/>
          </a:xfrm>
        </p:spPr>
        <p:txBody>
          <a:bodyPr/>
          <a:lstStyle/>
          <a:p>
            <a:r>
              <a:rPr lang="ru-RU" sz="4000" b="1" i="1" smtClean="0">
                <a:solidFill>
                  <a:srgbClr val="002060"/>
                </a:solidFill>
              </a:rPr>
              <a:t>ОРГАНИЗАЦИЯ </a:t>
            </a:r>
            <a:br>
              <a:rPr lang="ru-RU" sz="4000" b="1" i="1" smtClean="0">
                <a:solidFill>
                  <a:srgbClr val="002060"/>
                </a:solidFill>
              </a:rPr>
            </a:br>
            <a:r>
              <a:rPr lang="ru-RU" sz="4000" b="1" i="1" smtClean="0">
                <a:solidFill>
                  <a:srgbClr val="002060"/>
                </a:solidFill>
              </a:rPr>
              <a:t>ПЕДАГОГИЧЕСКОЙ ДЕЯТЕЛЬНОСТИ</a:t>
            </a:r>
            <a:r>
              <a:rPr lang="ru-RU" sz="4000" b="1" i="1" smtClean="0">
                <a:solidFill>
                  <a:srgbClr val="800000"/>
                </a:solidFill>
              </a:rPr>
              <a:t> </a:t>
            </a:r>
          </a:p>
        </p:txBody>
      </p:sp>
      <p:pic>
        <p:nvPicPr>
          <p:cNvPr id="41987" name="Picture 6" descr="161196_html_7d931482"/>
          <p:cNvPicPr>
            <a:picLocks noChangeAspect="1" noChangeArrowheads="1"/>
          </p:cNvPicPr>
          <p:nvPr/>
        </p:nvPicPr>
        <p:blipFill>
          <a:blip r:embed="rId2"/>
          <a:srcRect/>
          <a:stretch>
            <a:fillRect/>
          </a:stretch>
        </p:blipFill>
        <p:spPr bwMode="auto">
          <a:xfrm>
            <a:off x="333375" y="1285875"/>
            <a:ext cx="8453438" cy="5572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4"/>
          <p:cNvSpPr>
            <a:spLocks noChangeArrowheads="1"/>
          </p:cNvSpPr>
          <p:nvPr/>
        </p:nvSpPr>
        <p:spPr bwMode="auto">
          <a:xfrm>
            <a:off x="179388" y="0"/>
            <a:ext cx="2808287" cy="1628775"/>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en-US" sz="3600" b="1" i="1">
                <a:solidFill>
                  <a:srgbClr val="800000"/>
                </a:solidFill>
              </a:rPr>
              <a:t>PLAN</a:t>
            </a:r>
            <a:endParaRPr lang="ru-RU" sz="3600" b="1" i="1">
              <a:solidFill>
                <a:srgbClr val="800000"/>
              </a:solidFill>
            </a:endParaRPr>
          </a:p>
        </p:txBody>
      </p:sp>
      <p:sp>
        <p:nvSpPr>
          <p:cNvPr id="43011" name="TextBox 3"/>
          <p:cNvSpPr txBox="1">
            <a:spLocks noChangeArrowheads="1"/>
          </p:cNvSpPr>
          <p:nvPr/>
        </p:nvSpPr>
        <p:spPr bwMode="auto">
          <a:xfrm>
            <a:off x="395288" y="2924175"/>
            <a:ext cx="4143375" cy="338138"/>
          </a:xfrm>
          <a:prstGeom prst="rect">
            <a:avLst/>
          </a:prstGeom>
          <a:noFill/>
          <a:ln w="9525" algn="ctr">
            <a:noFill/>
            <a:miter lim="800000"/>
            <a:headEnd/>
            <a:tailEnd/>
          </a:ln>
        </p:spPr>
        <p:txBody>
          <a:bodyPr>
            <a:spAutoFit/>
          </a:bodyPr>
          <a:lstStyle/>
          <a:p>
            <a:pPr algn="ctr"/>
            <a:endParaRPr lang="ru-RU" sz="1600" b="1" i="1">
              <a:solidFill>
                <a:srgbClr val="000000"/>
              </a:solidFill>
            </a:endParaRPr>
          </a:p>
        </p:txBody>
      </p:sp>
      <p:sp>
        <p:nvSpPr>
          <p:cNvPr id="10" name="Rectangle 4"/>
          <p:cNvSpPr txBox="1">
            <a:spLocks/>
          </p:cNvSpPr>
          <p:nvPr/>
        </p:nvSpPr>
        <p:spPr bwMode="auto">
          <a:xfrm>
            <a:off x="2857500" y="357188"/>
            <a:ext cx="6000750" cy="1714500"/>
          </a:xfrm>
          <a:prstGeom prst="rect">
            <a:avLst/>
          </a:prstGeom>
          <a:noFill/>
          <a:ln w="9525">
            <a:noFill/>
            <a:miter lim="800000"/>
            <a:headEnd/>
            <a:tailEnd/>
          </a:ln>
        </p:spPr>
        <p:txBody>
          <a:bodyPr/>
          <a:lstStyle/>
          <a:p>
            <a:pPr marL="342900" algn="ctr" eaLnBrk="0" hangingPunct="0">
              <a:spcBef>
                <a:spcPct val="20000"/>
              </a:spcBef>
              <a:buFont typeface="Arial" charset="0"/>
              <a:buNone/>
              <a:defRPr/>
            </a:pPr>
            <a:r>
              <a:rPr lang="ru-RU" sz="2800" b="1" dirty="0">
                <a:solidFill>
                  <a:srgbClr val="002060"/>
                </a:solidFill>
                <a:latin typeface="+mn-lt"/>
                <a:cs typeface="+mn-cs"/>
              </a:rPr>
              <a:t>ПЛАНИРОВАНИЕ </a:t>
            </a:r>
            <a:br>
              <a:rPr lang="ru-RU" sz="2800" b="1" dirty="0">
                <a:solidFill>
                  <a:srgbClr val="002060"/>
                </a:solidFill>
                <a:latin typeface="+mn-lt"/>
                <a:cs typeface="+mn-cs"/>
              </a:rPr>
            </a:br>
            <a:r>
              <a:rPr lang="ru-RU" sz="2800" b="1" dirty="0">
                <a:solidFill>
                  <a:srgbClr val="002060"/>
                </a:solidFill>
                <a:latin typeface="+mn-lt"/>
                <a:cs typeface="+mn-cs"/>
              </a:rPr>
              <a:t>инновационной образовательной среды для формирования универсальных учебных действий</a:t>
            </a:r>
          </a:p>
        </p:txBody>
      </p:sp>
      <p:sp>
        <p:nvSpPr>
          <p:cNvPr id="43013" name="Rectangle 10"/>
          <p:cNvSpPr>
            <a:spLocks noChangeArrowheads="1"/>
          </p:cNvSpPr>
          <p:nvPr/>
        </p:nvSpPr>
        <p:spPr bwMode="auto">
          <a:xfrm>
            <a:off x="179388" y="2852738"/>
            <a:ext cx="4679950" cy="790575"/>
          </a:xfrm>
          <a:prstGeom prst="rect">
            <a:avLst/>
          </a:prstGeom>
          <a:solidFill>
            <a:schemeClr val="accent1"/>
          </a:solidFill>
          <a:ln w="9525">
            <a:solidFill>
              <a:schemeClr val="tx1"/>
            </a:solidFill>
            <a:miter lim="800000"/>
            <a:headEnd/>
            <a:tailEnd/>
          </a:ln>
        </p:spPr>
        <p:txBody>
          <a:bodyPr wrap="none" anchor="ctr"/>
          <a:lstStyle/>
          <a:p>
            <a:pPr algn="ctr"/>
            <a:r>
              <a:rPr lang="ru-RU" b="1" i="1">
                <a:solidFill>
                  <a:schemeClr val="bg1"/>
                </a:solidFill>
              </a:rPr>
              <a:t>РАЗРАБОТКА РАБОЧИХ ПРОГРАММ</a:t>
            </a:r>
          </a:p>
        </p:txBody>
      </p:sp>
      <p:sp>
        <p:nvSpPr>
          <p:cNvPr id="43014" name="Rectangle 11"/>
          <p:cNvSpPr>
            <a:spLocks noChangeArrowheads="1"/>
          </p:cNvSpPr>
          <p:nvPr/>
        </p:nvSpPr>
        <p:spPr bwMode="auto">
          <a:xfrm>
            <a:off x="179388" y="4071938"/>
            <a:ext cx="4897437" cy="798512"/>
          </a:xfrm>
          <a:prstGeom prst="rect">
            <a:avLst/>
          </a:prstGeom>
          <a:solidFill>
            <a:schemeClr val="accent1"/>
          </a:solidFill>
          <a:ln w="9525">
            <a:solidFill>
              <a:schemeClr val="tx1"/>
            </a:solidFill>
            <a:miter lim="800000"/>
            <a:headEnd/>
            <a:tailEnd/>
          </a:ln>
        </p:spPr>
        <p:txBody>
          <a:bodyPr wrap="none" anchor="ctr"/>
          <a:lstStyle/>
          <a:p>
            <a:pPr algn="ctr"/>
            <a:r>
              <a:rPr lang="ru-RU" b="1" i="1">
                <a:solidFill>
                  <a:schemeClr val="bg1"/>
                </a:solidFill>
              </a:rPr>
              <a:t>РАЗРАБОТКА СТРУКТУРЫ И</a:t>
            </a:r>
          </a:p>
          <a:p>
            <a:pPr algn="ctr"/>
            <a:r>
              <a:rPr lang="ru-RU" b="1" i="1">
                <a:solidFill>
                  <a:schemeClr val="bg1"/>
                </a:solidFill>
              </a:rPr>
              <a:t>СОДЕРЖАНИЯ ТЕХНОЛОГИЙ ОБУЧЕНИЯ</a:t>
            </a:r>
          </a:p>
        </p:txBody>
      </p:sp>
      <p:sp>
        <p:nvSpPr>
          <p:cNvPr id="43015" name="AutoShape 12"/>
          <p:cNvSpPr>
            <a:spLocks/>
          </p:cNvSpPr>
          <p:nvPr/>
        </p:nvSpPr>
        <p:spPr bwMode="auto">
          <a:xfrm>
            <a:off x="5076825" y="2857500"/>
            <a:ext cx="1066800" cy="1939925"/>
          </a:xfrm>
          <a:prstGeom prst="rightBrace">
            <a:avLst>
              <a:gd name="adj1" fmla="val 12510"/>
              <a:gd name="adj2" fmla="val 50671"/>
            </a:avLst>
          </a:prstGeom>
          <a:noFill/>
          <a:ln w="9525">
            <a:solidFill>
              <a:schemeClr val="tx1"/>
            </a:solidFill>
            <a:round/>
            <a:headEnd/>
            <a:tailEnd/>
          </a:ln>
        </p:spPr>
        <p:txBody>
          <a:bodyPr wrap="none" anchor="ctr"/>
          <a:lstStyle/>
          <a:p>
            <a:endParaRPr lang="ru-RU"/>
          </a:p>
        </p:txBody>
      </p:sp>
      <p:sp>
        <p:nvSpPr>
          <p:cNvPr id="43016" name="Rectangle 13"/>
          <p:cNvSpPr>
            <a:spLocks noChangeArrowheads="1"/>
          </p:cNvSpPr>
          <p:nvPr/>
        </p:nvSpPr>
        <p:spPr bwMode="auto">
          <a:xfrm>
            <a:off x="6194425" y="3000375"/>
            <a:ext cx="2663825" cy="1643063"/>
          </a:xfrm>
          <a:prstGeom prst="rect">
            <a:avLst/>
          </a:prstGeom>
          <a:solidFill>
            <a:schemeClr val="accent1"/>
          </a:solidFill>
          <a:ln w="9525">
            <a:solidFill>
              <a:schemeClr val="tx1"/>
            </a:solidFill>
            <a:miter lim="800000"/>
            <a:headEnd/>
            <a:tailEnd/>
          </a:ln>
        </p:spPr>
        <p:txBody>
          <a:bodyPr wrap="none" anchor="ctr"/>
          <a:lstStyle/>
          <a:p>
            <a:pPr algn="ctr"/>
            <a:r>
              <a:rPr lang="ru-RU" b="1" i="1">
                <a:solidFill>
                  <a:schemeClr val="bg1"/>
                </a:solidFill>
              </a:rPr>
              <a:t>С УЧЕТОМ ПРОГНОЗА </a:t>
            </a:r>
          </a:p>
          <a:p>
            <a:pPr algn="ctr"/>
            <a:r>
              <a:rPr lang="ru-RU" b="1" i="1">
                <a:solidFill>
                  <a:schemeClr val="bg1"/>
                </a:solidFill>
              </a:rPr>
              <a:t>РЫНКА ТРУДА </a:t>
            </a:r>
          </a:p>
          <a:p>
            <a:pPr algn="ctr"/>
            <a:r>
              <a:rPr lang="ru-RU" b="1" i="1">
                <a:solidFill>
                  <a:schemeClr val="bg1"/>
                </a:solidFill>
              </a:rPr>
              <a:t>И СОЦИАЛЬНО-</a:t>
            </a:r>
          </a:p>
          <a:p>
            <a:pPr algn="ctr"/>
            <a:r>
              <a:rPr lang="ru-RU" b="1" i="1">
                <a:solidFill>
                  <a:schemeClr val="bg1"/>
                </a:solidFill>
              </a:rPr>
              <a:t>ЭКОНОМИЧЕСКОГО </a:t>
            </a:r>
          </a:p>
          <a:p>
            <a:pPr algn="ctr"/>
            <a:r>
              <a:rPr lang="ru-RU" b="1" i="1">
                <a:solidFill>
                  <a:schemeClr val="bg1"/>
                </a:solidFill>
              </a:rPr>
              <a:t>РАЗВИТИЯ</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0" y="333375"/>
          <a:ext cx="8915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180528" y="1700808"/>
          <a:ext cx="9217024" cy="51571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3635375" y="333375"/>
            <a:ext cx="5278438" cy="1143000"/>
          </a:xfrm>
        </p:spPr>
        <p:txBody>
          <a:bodyPr/>
          <a:lstStyle/>
          <a:p>
            <a:pPr>
              <a:defRPr/>
            </a:pPr>
            <a:r>
              <a:rPr lang="ru-RU" sz="3200" b="1" dirty="0" smtClean="0">
                <a:solidFill>
                  <a:srgbClr val="002060"/>
                </a:solidFill>
                <a:latin typeface="+mn-lt"/>
                <a:ea typeface="+mn-ea"/>
                <a:cs typeface="+mn-cs"/>
              </a:rPr>
              <a:t>Ориентация на требования ФГОС и потребителей</a:t>
            </a:r>
          </a:p>
        </p:txBody>
      </p:sp>
      <p:sp>
        <p:nvSpPr>
          <p:cNvPr id="26627" name="TextBox 6"/>
          <p:cNvSpPr txBox="1">
            <a:spLocks noChangeArrowheads="1"/>
          </p:cNvSpPr>
          <p:nvPr/>
        </p:nvSpPr>
        <p:spPr bwMode="auto">
          <a:xfrm>
            <a:off x="428625" y="1928813"/>
            <a:ext cx="3887788" cy="1200150"/>
          </a:xfrm>
          <a:prstGeom prst="rect">
            <a:avLst/>
          </a:prstGeom>
          <a:noFill/>
          <a:ln w="9525">
            <a:noFill/>
            <a:miter lim="800000"/>
            <a:headEnd/>
            <a:tailEnd/>
          </a:ln>
        </p:spPr>
        <p:txBody>
          <a:bodyPr>
            <a:spAutoFit/>
          </a:bodyPr>
          <a:lstStyle/>
          <a:p>
            <a:pPr algn="ctr">
              <a:defRPr/>
            </a:pPr>
            <a:r>
              <a:rPr lang="ru-RU" sz="2400" b="1" dirty="0">
                <a:solidFill>
                  <a:srgbClr val="002060"/>
                </a:solidFill>
                <a:latin typeface="+mn-lt"/>
                <a:cs typeface="+mn-cs"/>
              </a:rPr>
              <a:t>Проведение практических занятий в ресурсном центре на базе ОАО МГОК</a:t>
            </a:r>
          </a:p>
        </p:txBody>
      </p:sp>
      <p:sp>
        <p:nvSpPr>
          <p:cNvPr id="26628" name="TextBox 7"/>
          <p:cNvSpPr txBox="1">
            <a:spLocks noChangeArrowheads="1"/>
          </p:cNvSpPr>
          <p:nvPr/>
        </p:nvSpPr>
        <p:spPr bwMode="auto">
          <a:xfrm>
            <a:off x="4859338" y="5300663"/>
            <a:ext cx="3832225" cy="722312"/>
          </a:xfrm>
          <a:prstGeom prst="rect">
            <a:avLst/>
          </a:prstGeom>
          <a:noFill/>
          <a:ln w="9525">
            <a:noFill/>
            <a:miter lim="800000"/>
            <a:headEnd/>
            <a:tailEnd/>
          </a:ln>
        </p:spPr>
        <p:txBody>
          <a:bodyPr>
            <a:spAutoFit/>
          </a:bodyPr>
          <a:lstStyle/>
          <a:p>
            <a:pPr algn="ctr">
              <a:lnSpc>
                <a:spcPct val="85000"/>
              </a:lnSpc>
              <a:defRPr/>
            </a:pPr>
            <a:r>
              <a:rPr lang="ru-RU" sz="2400" b="1" dirty="0">
                <a:solidFill>
                  <a:srgbClr val="002060"/>
                </a:solidFill>
                <a:latin typeface="+mn-lt"/>
                <a:cs typeface="+mn-cs"/>
              </a:rPr>
              <a:t>Практическое решение производственных  задач</a:t>
            </a:r>
          </a:p>
        </p:txBody>
      </p:sp>
      <p:sp>
        <p:nvSpPr>
          <p:cNvPr id="44037" name="AutoShape 4"/>
          <p:cNvSpPr>
            <a:spLocks noChangeArrowheads="1"/>
          </p:cNvSpPr>
          <p:nvPr/>
        </p:nvSpPr>
        <p:spPr bwMode="auto">
          <a:xfrm>
            <a:off x="179388" y="0"/>
            <a:ext cx="2808287" cy="1628775"/>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en-US" sz="3600" b="1" i="1">
                <a:solidFill>
                  <a:srgbClr val="800000"/>
                </a:solidFill>
              </a:rPr>
              <a:t>PLAN</a:t>
            </a:r>
            <a:endParaRPr lang="ru-RU" sz="3600" b="1" i="1">
              <a:solidFill>
                <a:srgbClr val="800000"/>
              </a:solidFill>
            </a:endParaRPr>
          </a:p>
        </p:txBody>
      </p:sp>
      <p:pic>
        <p:nvPicPr>
          <p:cNvPr id="44038" name="Picture 4"/>
          <p:cNvPicPr>
            <a:picLocks noChangeAspect="1" noChangeArrowheads="1"/>
          </p:cNvPicPr>
          <p:nvPr/>
        </p:nvPicPr>
        <p:blipFill>
          <a:blip r:embed="rId2"/>
          <a:srcRect/>
          <a:stretch>
            <a:fillRect/>
          </a:stretch>
        </p:blipFill>
        <p:spPr bwMode="auto">
          <a:xfrm>
            <a:off x="1000125" y="3643313"/>
            <a:ext cx="3024188" cy="2216150"/>
          </a:xfrm>
          <a:prstGeom prst="rect">
            <a:avLst/>
          </a:prstGeom>
          <a:noFill/>
          <a:ln w="9525">
            <a:noFill/>
            <a:miter lim="800000"/>
            <a:headEnd/>
            <a:tailEnd/>
          </a:ln>
        </p:spPr>
      </p:pic>
      <p:pic>
        <p:nvPicPr>
          <p:cNvPr id="44039" name="Picture 6"/>
          <p:cNvPicPr>
            <a:picLocks noChangeAspect="1" noChangeArrowheads="1"/>
          </p:cNvPicPr>
          <p:nvPr/>
        </p:nvPicPr>
        <p:blipFill>
          <a:blip r:embed="rId3"/>
          <a:srcRect/>
          <a:stretch>
            <a:fillRect/>
          </a:stretch>
        </p:blipFill>
        <p:spPr bwMode="auto">
          <a:xfrm>
            <a:off x="5148263" y="2571750"/>
            <a:ext cx="2963862" cy="2566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idx="4294967295"/>
          </p:nvPr>
        </p:nvSpPr>
        <p:spPr>
          <a:xfrm>
            <a:off x="3214688" y="258763"/>
            <a:ext cx="5749925" cy="1027112"/>
          </a:xfrm>
        </p:spPr>
        <p:txBody>
          <a:bodyPr/>
          <a:lstStyle/>
          <a:p>
            <a:pPr>
              <a:defRPr/>
            </a:pPr>
            <a:r>
              <a:rPr lang="ru-RU" sz="3200" b="1" dirty="0" smtClean="0">
                <a:solidFill>
                  <a:srgbClr val="002060"/>
                </a:solidFill>
                <a:latin typeface="+mn-lt"/>
                <a:ea typeface="+mn-ea"/>
                <a:cs typeface="+mn-cs"/>
              </a:rPr>
              <a:t>ВЫБОР ПЕДАГОГИЧЕСКИХ ТЕХНОЛОГИЙ</a:t>
            </a:r>
          </a:p>
        </p:txBody>
      </p:sp>
      <p:grpSp>
        <p:nvGrpSpPr>
          <p:cNvPr id="45059" name="Группа 21"/>
          <p:cNvGrpSpPr>
            <a:grpSpLocks/>
          </p:cNvGrpSpPr>
          <p:nvPr/>
        </p:nvGrpSpPr>
        <p:grpSpPr bwMode="auto">
          <a:xfrm>
            <a:off x="571500" y="1500188"/>
            <a:ext cx="8229600" cy="5500687"/>
            <a:chOff x="539750" y="1196975"/>
            <a:chExt cx="8229600" cy="5661025"/>
          </a:xfrm>
        </p:grpSpPr>
        <p:sp>
          <p:nvSpPr>
            <p:cNvPr id="45061" name="AutoShape 4"/>
            <p:cNvSpPr>
              <a:spLocks noChangeAspect="1" noChangeArrowheads="1"/>
            </p:cNvSpPr>
            <p:nvPr/>
          </p:nvSpPr>
          <p:spPr bwMode="auto">
            <a:xfrm>
              <a:off x="539750" y="1196975"/>
              <a:ext cx="8229600" cy="5661025"/>
            </a:xfrm>
            <a:prstGeom prst="rect">
              <a:avLst/>
            </a:prstGeom>
            <a:noFill/>
            <a:ln w="28575">
              <a:noFill/>
              <a:miter lim="800000"/>
              <a:headEnd/>
              <a:tailEnd/>
            </a:ln>
          </p:spPr>
          <p:txBody>
            <a:bodyPr/>
            <a:lstStyle/>
            <a:p>
              <a:endParaRPr lang="ru-RU" b="1">
                <a:solidFill>
                  <a:srgbClr val="002060"/>
                </a:solidFill>
              </a:endParaRPr>
            </a:p>
          </p:txBody>
        </p:sp>
        <p:sp>
          <p:nvSpPr>
            <p:cNvPr id="2" name="Text Box 5"/>
            <p:cNvSpPr txBox="1">
              <a:spLocks noChangeArrowheads="1"/>
            </p:cNvSpPr>
            <p:nvPr/>
          </p:nvSpPr>
          <p:spPr bwMode="auto">
            <a:xfrm>
              <a:off x="3044825" y="1335845"/>
              <a:ext cx="3041650" cy="689452"/>
            </a:xfrm>
            <a:prstGeom prst="rect">
              <a:avLst/>
            </a:prstGeom>
            <a:solidFill>
              <a:srgbClr val="FFFFFF"/>
            </a:solidFill>
            <a:ln w="28575">
              <a:solidFill>
                <a:schemeClr val="tx2"/>
              </a:solidFill>
              <a:miter lim="800000"/>
              <a:headEnd/>
              <a:tailEnd/>
            </a:ln>
          </p:spPr>
          <p:txBody>
            <a:bodyPr/>
            <a:lstStyle/>
            <a:p>
              <a:pPr algn="ctr">
                <a:defRPr/>
              </a:pPr>
              <a:r>
                <a:rPr lang="ru-RU" sz="2000" b="1" dirty="0">
                  <a:solidFill>
                    <a:srgbClr val="002060"/>
                  </a:solidFill>
                  <a:latin typeface="+mn-lt"/>
                  <a:cs typeface="+mn-cs"/>
                </a:rPr>
                <a:t>Обобщенная </a:t>
              </a:r>
            </a:p>
            <a:p>
              <a:pPr algn="ctr">
                <a:defRPr/>
              </a:pPr>
              <a:r>
                <a:rPr lang="ru-RU" sz="2000" b="1" dirty="0">
                  <a:solidFill>
                    <a:srgbClr val="002060"/>
                  </a:solidFill>
                  <a:latin typeface="+mn-lt"/>
                  <a:cs typeface="+mn-cs"/>
                </a:rPr>
                <a:t>технология</a:t>
              </a:r>
            </a:p>
          </p:txBody>
        </p:sp>
        <p:sp>
          <p:nvSpPr>
            <p:cNvPr id="21509" name="Text Box 6"/>
            <p:cNvSpPr txBox="1">
              <a:spLocks noChangeArrowheads="1"/>
            </p:cNvSpPr>
            <p:nvPr/>
          </p:nvSpPr>
          <p:spPr bwMode="auto">
            <a:xfrm>
              <a:off x="5191125" y="2440276"/>
              <a:ext cx="2684463" cy="691087"/>
            </a:xfrm>
            <a:prstGeom prst="rect">
              <a:avLst/>
            </a:prstGeom>
            <a:solidFill>
              <a:srgbClr val="FFFFFF"/>
            </a:solidFill>
            <a:ln w="28575">
              <a:solidFill>
                <a:schemeClr val="tx2"/>
              </a:solidFill>
              <a:miter lim="800000"/>
              <a:headEnd/>
              <a:tailEnd/>
            </a:ln>
          </p:spPr>
          <p:txBody>
            <a:bodyPr/>
            <a:lstStyle/>
            <a:p>
              <a:pPr algn="ctr">
                <a:defRPr/>
              </a:pPr>
              <a:r>
                <a:rPr lang="ru-RU" sz="2000" b="1" dirty="0">
                  <a:solidFill>
                    <a:srgbClr val="002060"/>
                  </a:solidFill>
                  <a:latin typeface="+mn-lt"/>
                  <a:cs typeface="+mn-cs"/>
                </a:rPr>
                <a:t>Практический </a:t>
              </a:r>
            </a:p>
            <a:p>
              <a:pPr algn="ctr">
                <a:defRPr/>
              </a:pPr>
              <a:r>
                <a:rPr lang="ru-RU" sz="2000" b="1" dirty="0">
                  <a:solidFill>
                    <a:srgbClr val="002060"/>
                  </a:solidFill>
                  <a:latin typeface="+mn-lt"/>
                  <a:cs typeface="+mn-cs"/>
                </a:rPr>
                <a:t>модуль</a:t>
              </a:r>
            </a:p>
          </p:txBody>
        </p:sp>
        <p:sp>
          <p:nvSpPr>
            <p:cNvPr id="21510" name="Text Box 7"/>
            <p:cNvSpPr txBox="1">
              <a:spLocks noChangeArrowheads="1"/>
            </p:cNvSpPr>
            <p:nvPr/>
          </p:nvSpPr>
          <p:spPr bwMode="auto">
            <a:xfrm>
              <a:off x="1257300" y="2440276"/>
              <a:ext cx="2681288" cy="691087"/>
            </a:xfrm>
            <a:prstGeom prst="rect">
              <a:avLst/>
            </a:prstGeom>
            <a:solidFill>
              <a:srgbClr val="FFFFFF"/>
            </a:solidFill>
            <a:ln w="28575">
              <a:solidFill>
                <a:schemeClr val="tx2"/>
              </a:solidFill>
              <a:miter lim="800000"/>
              <a:headEnd/>
              <a:tailEnd/>
            </a:ln>
          </p:spPr>
          <p:txBody>
            <a:bodyPr/>
            <a:lstStyle/>
            <a:p>
              <a:pPr algn="ctr">
                <a:defRPr/>
              </a:pPr>
              <a:r>
                <a:rPr lang="ru-RU" sz="2000" b="1" dirty="0">
                  <a:solidFill>
                    <a:srgbClr val="002060"/>
                  </a:solidFill>
                  <a:latin typeface="+mn-lt"/>
                  <a:cs typeface="+mn-cs"/>
                </a:rPr>
                <a:t>Теоретический </a:t>
              </a:r>
            </a:p>
            <a:p>
              <a:pPr algn="ctr">
                <a:defRPr/>
              </a:pPr>
              <a:r>
                <a:rPr lang="ru-RU" sz="2000" b="1" dirty="0">
                  <a:solidFill>
                    <a:srgbClr val="002060"/>
                  </a:solidFill>
                  <a:latin typeface="+mn-lt"/>
                  <a:cs typeface="+mn-cs"/>
                </a:rPr>
                <a:t>модуль</a:t>
              </a:r>
            </a:p>
          </p:txBody>
        </p:sp>
        <p:sp>
          <p:nvSpPr>
            <p:cNvPr id="45065" name="Line 8"/>
            <p:cNvSpPr>
              <a:spLocks noChangeShapeType="1"/>
            </p:cNvSpPr>
            <p:nvPr/>
          </p:nvSpPr>
          <p:spPr bwMode="auto">
            <a:xfrm>
              <a:off x="3581400" y="2025650"/>
              <a:ext cx="0" cy="414338"/>
            </a:xfrm>
            <a:prstGeom prst="line">
              <a:avLst/>
            </a:prstGeom>
            <a:noFill/>
            <a:ln w="28575">
              <a:solidFill>
                <a:schemeClr val="tx2"/>
              </a:solidFill>
              <a:round/>
              <a:headEnd/>
              <a:tailEnd/>
            </a:ln>
          </p:spPr>
          <p:txBody>
            <a:bodyPr/>
            <a:lstStyle/>
            <a:p>
              <a:endParaRPr lang="ru-RU"/>
            </a:p>
          </p:txBody>
        </p:sp>
        <p:sp>
          <p:nvSpPr>
            <p:cNvPr id="45066" name="Line 9"/>
            <p:cNvSpPr>
              <a:spLocks noChangeShapeType="1"/>
            </p:cNvSpPr>
            <p:nvPr/>
          </p:nvSpPr>
          <p:spPr bwMode="auto">
            <a:xfrm>
              <a:off x="5548313" y="2025650"/>
              <a:ext cx="0" cy="414338"/>
            </a:xfrm>
            <a:prstGeom prst="line">
              <a:avLst/>
            </a:prstGeom>
            <a:noFill/>
            <a:ln w="28575">
              <a:solidFill>
                <a:schemeClr val="tx2"/>
              </a:solidFill>
              <a:round/>
              <a:headEnd/>
              <a:tailEnd/>
            </a:ln>
          </p:spPr>
          <p:txBody>
            <a:bodyPr/>
            <a:lstStyle/>
            <a:p>
              <a:endParaRPr lang="ru-RU"/>
            </a:p>
          </p:txBody>
        </p:sp>
        <p:sp>
          <p:nvSpPr>
            <p:cNvPr id="45067" name="Line 10"/>
            <p:cNvSpPr>
              <a:spLocks noChangeShapeType="1"/>
            </p:cNvSpPr>
            <p:nvPr/>
          </p:nvSpPr>
          <p:spPr bwMode="auto">
            <a:xfrm>
              <a:off x="3938588" y="2576513"/>
              <a:ext cx="1252537" cy="0"/>
            </a:xfrm>
            <a:prstGeom prst="line">
              <a:avLst/>
            </a:prstGeom>
            <a:noFill/>
            <a:ln w="28575">
              <a:solidFill>
                <a:schemeClr val="tx2"/>
              </a:solidFill>
              <a:round/>
              <a:headEnd/>
              <a:tailEnd type="triangle" w="med" len="med"/>
            </a:ln>
          </p:spPr>
          <p:txBody>
            <a:bodyPr/>
            <a:lstStyle/>
            <a:p>
              <a:endParaRPr lang="ru-RU"/>
            </a:p>
          </p:txBody>
        </p:sp>
        <p:sp>
          <p:nvSpPr>
            <p:cNvPr id="45068" name="Line 11"/>
            <p:cNvSpPr>
              <a:spLocks noChangeShapeType="1"/>
            </p:cNvSpPr>
            <p:nvPr/>
          </p:nvSpPr>
          <p:spPr bwMode="auto">
            <a:xfrm flipH="1">
              <a:off x="3938588" y="2990850"/>
              <a:ext cx="1252537" cy="0"/>
            </a:xfrm>
            <a:prstGeom prst="line">
              <a:avLst/>
            </a:prstGeom>
            <a:noFill/>
            <a:ln w="28575">
              <a:solidFill>
                <a:schemeClr val="tx2"/>
              </a:solidFill>
              <a:round/>
              <a:headEnd/>
              <a:tailEnd type="triangle" w="med" len="med"/>
            </a:ln>
          </p:spPr>
          <p:txBody>
            <a:bodyPr/>
            <a:lstStyle/>
            <a:p>
              <a:endParaRPr lang="ru-RU"/>
            </a:p>
          </p:txBody>
        </p:sp>
        <p:sp>
          <p:nvSpPr>
            <p:cNvPr id="45069" name="Line 13"/>
            <p:cNvSpPr>
              <a:spLocks noChangeShapeType="1"/>
            </p:cNvSpPr>
            <p:nvPr/>
          </p:nvSpPr>
          <p:spPr bwMode="auto">
            <a:xfrm>
              <a:off x="3581400" y="3130550"/>
              <a:ext cx="0" cy="414338"/>
            </a:xfrm>
            <a:prstGeom prst="line">
              <a:avLst/>
            </a:prstGeom>
            <a:noFill/>
            <a:ln w="28575">
              <a:solidFill>
                <a:schemeClr val="tx2"/>
              </a:solidFill>
              <a:round/>
              <a:headEnd/>
              <a:tailEnd type="triangle" w="med" len="med"/>
            </a:ln>
          </p:spPr>
          <p:txBody>
            <a:bodyPr/>
            <a:lstStyle/>
            <a:p>
              <a:endParaRPr lang="ru-RU"/>
            </a:p>
          </p:txBody>
        </p:sp>
        <p:sp>
          <p:nvSpPr>
            <p:cNvPr id="45070" name="Line 14"/>
            <p:cNvSpPr>
              <a:spLocks noChangeShapeType="1"/>
            </p:cNvSpPr>
            <p:nvPr/>
          </p:nvSpPr>
          <p:spPr bwMode="auto">
            <a:xfrm>
              <a:off x="5548313" y="3130550"/>
              <a:ext cx="0" cy="414338"/>
            </a:xfrm>
            <a:prstGeom prst="line">
              <a:avLst/>
            </a:prstGeom>
            <a:noFill/>
            <a:ln w="28575">
              <a:solidFill>
                <a:schemeClr val="tx2"/>
              </a:solidFill>
              <a:round/>
              <a:headEnd/>
              <a:tailEnd type="triangle" w="med" len="med"/>
            </a:ln>
          </p:spPr>
          <p:txBody>
            <a:bodyPr/>
            <a:lstStyle/>
            <a:p>
              <a:endParaRPr lang="ru-RU"/>
            </a:p>
          </p:txBody>
        </p:sp>
        <p:sp>
          <p:nvSpPr>
            <p:cNvPr id="3" name="Text Box 15"/>
            <p:cNvSpPr txBox="1">
              <a:spLocks noChangeArrowheads="1"/>
            </p:cNvSpPr>
            <p:nvPr/>
          </p:nvSpPr>
          <p:spPr bwMode="auto">
            <a:xfrm>
              <a:off x="5191125" y="4768404"/>
              <a:ext cx="2682875" cy="692720"/>
            </a:xfrm>
            <a:prstGeom prst="rect">
              <a:avLst/>
            </a:prstGeom>
            <a:solidFill>
              <a:srgbClr val="FFFFFF"/>
            </a:solidFill>
            <a:ln w="28575">
              <a:solidFill>
                <a:schemeClr val="tx2"/>
              </a:solidFill>
              <a:miter lim="800000"/>
              <a:headEnd/>
              <a:tailEnd/>
            </a:ln>
          </p:spPr>
          <p:txBody>
            <a:bodyPr/>
            <a:lstStyle/>
            <a:p>
              <a:pPr algn="ctr">
                <a:defRPr/>
              </a:pPr>
              <a:r>
                <a:rPr lang="ru-RU" sz="2000" b="1" dirty="0">
                  <a:solidFill>
                    <a:srgbClr val="002060"/>
                  </a:solidFill>
                  <a:latin typeface="+mn-lt"/>
                  <a:cs typeface="+mn-cs"/>
                </a:rPr>
                <a:t>Общие </a:t>
              </a:r>
            </a:p>
            <a:p>
              <a:pPr algn="ctr">
                <a:defRPr/>
              </a:pPr>
              <a:r>
                <a:rPr lang="ru-RU" sz="2000" b="1" dirty="0">
                  <a:solidFill>
                    <a:srgbClr val="002060"/>
                  </a:solidFill>
                  <a:latin typeface="+mn-lt"/>
                  <a:cs typeface="+mn-cs"/>
                </a:rPr>
                <a:t>компетенции</a:t>
              </a:r>
            </a:p>
          </p:txBody>
        </p:sp>
        <p:sp>
          <p:nvSpPr>
            <p:cNvPr id="21519" name="Text Box 16"/>
            <p:cNvSpPr txBox="1">
              <a:spLocks noChangeArrowheads="1"/>
            </p:cNvSpPr>
            <p:nvPr/>
          </p:nvSpPr>
          <p:spPr bwMode="auto">
            <a:xfrm>
              <a:off x="896938" y="4779840"/>
              <a:ext cx="3040062" cy="692720"/>
            </a:xfrm>
            <a:prstGeom prst="rect">
              <a:avLst/>
            </a:prstGeom>
            <a:solidFill>
              <a:srgbClr val="FFFFFF"/>
            </a:solidFill>
            <a:ln w="28575">
              <a:solidFill>
                <a:schemeClr val="tx2"/>
              </a:solidFill>
              <a:miter lim="800000"/>
              <a:headEnd/>
              <a:tailEnd/>
            </a:ln>
          </p:spPr>
          <p:txBody>
            <a:bodyPr/>
            <a:lstStyle/>
            <a:p>
              <a:pPr algn="ctr">
                <a:defRPr/>
              </a:pPr>
              <a:r>
                <a:rPr lang="ru-RU" sz="2000" b="1" dirty="0">
                  <a:solidFill>
                    <a:srgbClr val="002060"/>
                  </a:solidFill>
                  <a:latin typeface="+mn-lt"/>
                  <a:cs typeface="+mn-cs"/>
                </a:rPr>
                <a:t>Профессиональные компетенции</a:t>
              </a:r>
            </a:p>
          </p:txBody>
        </p:sp>
        <p:sp>
          <p:nvSpPr>
            <p:cNvPr id="45073" name="Line 17"/>
            <p:cNvSpPr>
              <a:spLocks noChangeShapeType="1"/>
            </p:cNvSpPr>
            <p:nvPr/>
          </p:nvSpPr>
          <p:spPr bwMode="auto">
            <a:xfrm>
              <a:off x="3581400" y="4365104"/>
              <a:ext cx="1588" cy="414337"/>
            </a:xfrm>
            <a:prstGeom prst="line">
              <a:avLst/>
            </a:prstGeom>
            <a:noFill/>
            <a:ln w="28575">
              <a:solidFill>
                <a:schemeClr val="tx2"/>
              </a:solidFill>
              <a:round/>
              <a:headEnd/>
              <a:tailEnd type="triangle" w="med" len="med"/>
            </a:ln>
          </p:spPr>
          <p:txBody>
            <a:bodyPr/>
            <a:lstStyle/>
            <a:p>
              <a:endParaRPr lang="ru-RU"/>
            </a:p>
          </p:txBody>
        </p:sp>
        <p:sp>
          <p:nvSpPr>
            <p:cNvPr id="45074" name="Line 18"/>
            <p:cNvSpPr>
              <a:spLocks noChangeShapeType="1"/>
            </p:cNvSpPr>
            <p:nvPr/>
          </p:nvSpPr>
          <p:spPr bwMode="auto">
            <a:xfrm>
              <a:off x="5548313" y="4365104"/>
              <a:ext cx="1587" cy="414337"/>
            </a:xfrm>
            <a:prstGeom prst="line">
              <a:avLst/>
            </a:prstGeom>
            <a:noFill/>
            <a:ln w="28575">
              <a:solidFill>
                <a:schemeClr val="tx2"/>
              </a:solidFill>
              <a:round/>
              <a:headEnd/>
              <a:tailEnd type="triangle" w="med" len="med"/>
            </a:ln>
          </p:spPr>
          <p:txBody>
            <a:bodyPr/>
            <a:lstStyle/>
            <a:p>
              <a:endParaRPr lang="ru-RU"/>
            </a:p>
          </p:txBody>
        </p:sp>
        <p:sp>
          <p:nvSpPr>
            <p:cNvPr id="45075" name="Text Box 19"/>
            <p:cNvSpPr txBox="1">
              <a:spLocks noChangeArrowheads="1"/>
            </p:cNvSpPr>
            <p:nvPr/>
          </p:nvSpPr>
          <p:spPr bwMode="auto">
            <a:xfrm>
              <a:off x="3092412" y="5895975"/>
              <a:ext cx="3041605" cy="690563"/>
            </a:xfrm>
            <a:prstGeom prst="rect">
              <a:avLst/>
            </a:prstGeom>
            <a:solidFill>
              <a:srgbClr val="FFFFFF"/>
            </a:solidFill>
            <a:ln w="28575">
              <a:solidFill>
                <a:schemeClr val="tx2"/>
              </a:solidFill>
              <a:miter lim="800000"/>
              <a:headEnd/>
              <a:tailEnd/>
            </a:ln>
          </p:spPr>
          <p:txBody>
            <a:bodyPr/>
            <a:lstStyle/>
            <a:p>
              <a:pPr algn="ctr"/>
              <a:r>
                <a:rPr lang="ru-RU" sz="2000" b="1">
                  <a:solidFill>
                    <a:srgbClr val="002060"/>
                  </a:solidFill>
                  <a:latin typeface="Calibri" pitchFamily="34" charset="0"/>
                </a:rPr>
                <a:t>Культура в области качества и охраны труда </a:t>
              </a:r>
            </a:p>
          </p:txBody>
        </p:sp>
        <p:sp>
          <p:nvSpPr>
            <p:cNvPr id="45076" name="Line 20"/>
            <p:cNvSpPr>
              <a:spLocks noChangeShapeType="1"/>
            </p:cNvSpPr>
            <p:nvPr/>
          </p:nvSpPr>
          <p:spPr bwMode="auto">
            <a:xfrm>
              <a:off x="5548313" y="5481163"/>
              <a:ext cx="3175" cy="412750"/>
            </a:xfrm>
            <a:prstGeom prst="line">
              <a:avLst/>
            </a:prstGeom>
            <a:noFill/>
            <a:ln w="28575">
              <a:solidFill>
                <a:schemeClr val="tx2"/>
              </a:solidFill>
              <a:round/>
              <a:headEnd/>
              <a:tailEnd type="triangle" w="med" len="med"/>
            </a:ln>
          </p:spPr>
          <p:txBody>
            <a:bodyPr/>
            <a:lstStyle/>
            <a:p>
              <a:endParaRPr lang="ru-RU"/>
            </a:p>
          </p:txBody>
        </p:sp>
        <p:sp>
          <p:nvSpPr>
            <p:cNvPr id="45077" name="Line 21"/>
            <p:cNvSpPr>
              <a:spLocks noChangeShapeType="1"/>
            </p:cNvSpPr>
            <p:nvPr/>
          </p:nvSpPr>
          <p:spPr bwMode="auto">
            <a:xfrm>
              <a:off x="3581400" y="5481163"/>
              <a:ext cx="3175" cy="412750"/>
            </a:xfrm>
            <a:prstGeom prst="line">
              <a:avLst/>
            </a:prstGeom>
            <a:noFill/>
            <a:ln w="28575">
              <a:solidFill>
                <a:schemeClr val="tx2"/>
              </a:solidFill>
              <a:round/>
              <a:headEnd/>
              <a:tailEnd type="triangle" w="med" len="med"/>
            </a:ln>
          </p:spPr>
          <p:txBody>
            <a:bodyPr/>
            <a:lstStyle/>
            <a:p>
              <a:endParaRPr lang="ru-RU"/>
            </a:p>
          </p:txBody>
        </p:sp>
        <p:sp>
          <p:nvSpPr>
            <p:cNvPr id="5" name="Прямоугольник 22"/>
            <p:cNvSpPr>
              <a:spLocks noChangeArrowheads="1"/>
            </p:cNvSpPr>
            <p:nvPr/>
          </p:nvSpPr>
          <p:spPr bwMode="auto">
            <a:xfrm>
              <a:off x="755650" y="3549609"/>
              <a:ext cx="7713663" cy="890406"/>
            </a:xfrm>
            <a:prstGeom prst="rect">
              <a:avLst/>
            </a:prstGeom>
            <a:solidFill>
              <a:schemeClr val="bg1"/>
            </a:solidFill>
            <a:ln w="28575">
              <a:solidFill>
                <a:schemeClr val="tx2"/>
              </a:solidFill>
              <a:miter lim="800000"/>
              <a:headEnd/>
              <a:tailEnd/>
            </a:ln>
          </p:spPr>
          <p:txBody>
            <a:bodyPr>
              <a:spAutoFit/>
            </a:bodyPr>
            <a:lstStyle/>
            <a:p>
              <a:pPr algn="ctr">
                <a:lnSpc>
                  <a:spcPts val="2000"/>
                </a:lnSpc>
                <a:defRPr/>
              </a:pPr>
              <a:r>
                <a:rPr lang="ru-RU" sz="2000" b="1" dirty="0">
                  <a:solidFill>
                    <a:srgbClr val="002060"/>
                  </a:solidFill>
                  <a:latin typeface="+mn-lt"/>
                  <a:cs typeface="+mn-cs"/>
                </a:rPr>
                <a:t>Технологии : информационные, ситуационные,  деловые  игры, дискуссии, дебаты, модульно-блочные, проектные, </a:t>
              </a:r>
            </a:p>
            <a:p>
              <a:pPr algn="ctr">
                <a:lnSpc>
                  <a:spcPts val="2000"/>
                </a:lnSpc>
                <a:defRPr/>
              </a:pPr>
              <a:r>
                <a:rPr lang="ru-RU" sz="2000" b="1" dirty="0">
                  <a:solidFill>
                    <a:srgbClr val="002060"/>
                  </a:solidFill>
                  <a:latin typeface="+mn-lt"/>
                  <a:cs typeface="+mn-cs"/>
                </a:rPr>
                <a:t>мозговой штурм  </a:t>
              </a:r>
            </a:p>
          </p:txBody>
        </p:sp>
      </p:grpSp>
      <p:sp>
        <p:nvSpPr>
          <p:cNvPr id="45060" name="AutoShape 6"/>
          <p:cNvSpPr>
            <a:spLocks noChangeArrowheads="1"/>
          </p:cNvSpPr>
          <p:nvPr/>
        </p:nvSpPr>
        <p:spPr bwMode="auto">
          <a:xfrm>
            <a:off x="179388" y="0"/>
            <a:ext cx="2952750" cy="15113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en-US" sz="3600" b="1" i="1">
                <a:solidFill>
                  <a:srgbClr val="800000"/>
                </a:solidFill>
              </a:rPr>
              <a:t>DO</a:t>
            </a:r>
            <a:endParaRPr lang="ru-RU" sz="3600" b="1" i="1">
              <a:solidFill>
                <a:srgbClr val="800000"/>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3"/>
          <p:cNvSpPr txBox="1">
            <a:spLocks noChangeArrowheads="1"/>
          </p:cNvSpPr>
          <p:nvPr/>
        </p:nvSpPr>
        <p:spPr bwMode="auto">
          <a:xfrm>
            <a:off x="3357563" y="44450"/>
            <a:ext cx="5391150" cy="800100"/>
          </a:xfrm>
          <a:prstGeom prst="rect">
            <a:avLst/>
          </a:prstGeom>
          <a:noFill/>
          <a:ln w="9525">
            <a:noFill/>
            <a:miter lim="800000"/>
            <a:headEnd/>
            <a:tailEnd/>
          </a:ln>
        </p:spPr>
        <p:txBody>
          <a:bodyPr>
            <a:spAutoFit/>
          </a:bodyPr>
          <a:lstStyle/>
          <a:p>
            <a:endParaRPr lang="ru-RU" b="1">
              <a:solidFill>
                <a:srgbClr val="002060"/>
              </a:solidFill>
              <a:latin typeface="Calibri" pitchFamily="34" charset="0"/>
            </a:endParaRPr>
          </a:p>
          <a:p>
            <a:pPr algn="ctr"/>
            <a:r>
              <a:rPr lang="ru-RU" sz="2800" b="1" i="1">
                <a:solidFill>
                  <a:srgbClr val="002060"/>
                </a:solidFill>
              </a:rPr>
              <a:t> </a:t>
            </a:r>
            <a:r>
              <a:rPr lang="ru-RU" sz="2400" b="1">
                <a:solidFill>
                  <a:srgbClr val="002060"/>
                </a:solidFill>
              </a:rPr>
              <a:t>ИННОВАЦИОННАЯ СРЕДА</a:t>
            </a:r>
          </a:p>
        </p:txBody>
      </p:sp>
      <p:sp>
        <p:nvSpPr>
          <p:cNvPr id="46083" name="TextBox 3"/>
          <p:cNvSpPr txBox="1">
            <a:spLocks noChangeArrowheads="1"/>
          </p:cNvSpPr>
          <p:nvPr/>
        </p:nvSpPr>
        <p:spPr bwMode="auto">
          <a:xfrm>
            <a:off x="323850" y="2420938"/>
            <a:ext cx="3311525" cy="1625600"/>
          </a:xfrm>
          <a:prstGeom prst="rect">
            <a:avLst/>
          </a:prstGeom>
          <a:noFill/>
          <a:ln w="9525">
            <a:solidFill>
              <a:srgbClr val="663300"/>
            </a:solidFill>
            <a:miter lim="800000"/>
            <a:headEnd/>
            <a:tailEnd/>
          </a:ln>
        </p:spPr>
        <p:txBody>
          <a:bodyPr lIns="0" rIns="0">
            <a:spAutoFit/>
          </a:bodyPr>
          <a:lstStyle/>
          <a:p>
            <a:pPr algn="ctr"/>
            <a:r>
              <a:rPr lang="ru-RU" sz="2000" b="1">
                <a:solidFill>
                  <a:srgbClr val="003300"/>
                </a:solidFill>
              </a:rPr>
              <a:t>Ролевая игра </a:t>
            </a:r>
          </a:p>
          <a:p>
            <a:pPr algn="ctr"/>
            <a:r>
              <a:rPr lang="ru-RU" sz="2000" b="1">
                <a:solidFill>
                  <a:srgbClr val="003300"/>
                </a:solidFill>
              </a:rPr>
              <a:t>«Как правильно применять средства индивидуальной защиты»</a:t>
            </a:r>
          </a:p>
        </p:txBody>
      </p:sp>
      <p:sp>
        <p:nvSpPr>
          <p:cNvPr id="46084" name="TextBox 4"/>
          <p:cNvSpPr txBox="1">
            <a:spLocks noChangeArrowheads="1"/>
          </p:cNvSpPr>
          <p:nvPr/>
        </p:nvSpPr>
        <p:spPr bwMode="auto">
          <a:xfrm>
            <a:off x="6156325" y="2852738"/>
            <a:ext cx="2863850" cy="1625600"/>
          </a:xfrm>
          <a:prstGeom prst="rect">
            <a:avLst/>
          </a:prstGeom>
          <a:noFill/>
          <a:ln w="9525">
            <a:solidFill>
              <a:srgbClr val="663300"/>
            </a:solidFill>
            <a:miter lim="800000"/>
            <a:headEnd/>
            <a:tailEnd/>
          </a:ln>
        </p:spPr>
        <p:txBody>
          <a:bodyPr>
            <a:spAutoFit/>
          </a:bodyPr>
          <a:lstStyle/>
          <a:p>
            <a:pPr algn="ctr"/>
            <a:r>
              <a:rPr lang="ru-RU" sz="2000" b="1">
                <a:solidFill>
                  <a:srgbClr val="003300"/>
                </a:solidFill>
              </a:rPr>
              <a:t>Кейс-ситуация «Расследование реального несчастного случая на производстве»</a:t>
            </a:r>
          </a:p>
        </p:txBody>
      </p:sp>
      <p:sp>
        <p:nvSpPr>
          <p:cNvPr id="46085" name="TextBox 5"/>
          <p:cNvSpPr txBox="1">
            <a:spLocks noChangeArrowheads="1"/>
          </p:cNvSpPr>
          <p:nvPr/>
        </p:nvSpPr>
        <p:spPr bwMode="auto">
          <a:xfrm>
            <a:off x="3714750" y="3500438"/>
            <a:ext cx="2330450" cy="711200"/>
          </a:xfrm>
          <a:prstGeom prst="rect">
            <a:avLst/>
          </a:prstGeom>
          <a:noFill/>
          <a:ln w="9525">
            <a:solidFill>
              <a:srgbClr val="663300"/>
            </a:solidFill>
            <a:miter lim="800000"/>
            <a:headEnd/>
            <a:tailEnd/>
          </a:ln>
        </p:spPr>
        <p:txBody>
          <a:bodyPr>
            <a:spAutoFit/>
          </a:bodyPr>
          <a:lstStyle/>
          <a:p>
            <a:pPr algn="ctr"/>
            <a:r>
              <a:rPr lang="ru-RU" sz="2000" b="1">
                <a:solidFill>
                  <a:srgbClr val="003300"/>
                </a:solidFill>
              </a:rPr>
              <a:t>Защита проектов</a:t>
            </a:r>
          </a:p>
        </p:txBody>
      </p:sp>
      <p:sp>
        <p:nvSpPr>
          <p:cNvPr id="8" name="Стрелка вниз 7"/>
          <p:cNvSpPr/>
          <p:nvPr/>
        </p:nvSpPr>
        <p:spPr>
          <a:xfrm>
            <a:off x="7235825" y="2205038"/>
            <a:ext cx="720725" cy="574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Стрелка вниз 8"/>
          <p:cNvSpPr/>
          <p:nvPr/>
        </p:nvSpPr>
        <p:spPr>
          <a:xfrm>
            <a:off x="4500563" y="2571750"/>
            <a:ext cx="792162" cy="936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трелка вниз 9"/>
          <p:cNvSpPr/>
          <p:nvPr/>
        </p:nvSpPr>
        <p:spPr>
          <a:xfrm>
            <a:off x="1643063" y="1714500"/>
            <a:ext cx="720725" cy="574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46089" name="Picture 11"/>
          <p:cNvPicPr>
            <a:picLocks noChangeAspect="1" noChangeArrowheads="1"/>
          </p:cNvPicPr>
          <p:nvPr/>
        </p:nvPicPr>
        <p:blipFill>
          <a:blip r:embed="rId2"/>
          <a:srcRect/>
          <a:stretch>
            <a:fillRect/>
          </a:stretch>
        </p:blipFill>
        <p:spPr bwMode="auto">
          <a:xfrm>
            <a:off x="6156325" y="4652963"/>
            <a:ext cx="2684463" cy="2011362"/>
          </a:xfrm>
          <a:prstGeom prst="rect">
            <a:avLst/>
          </a:prstGeom>
          <a:noFill/>
          <a:ln w="9525">
            <a:solidFill>
              <a:srgbClr val="003300"/>
            </a:solidFill>
            <a:miter lim="800000"/>
            <a:headEnd/>
            <a:tailEnd/>
          </a:ln>
        </p:spPr>
      </p:pic>
      <p:pic>
        <p:nvPicPr>
          <p:cNvPr id="46090" name="Picture 12" descr="DSCF3479"/>
          <p:cNvPicPr>
            <a:picLocks noChangeAspect="1" noChangeArrowheads="1"/>
          </p:cNvPicPr>
          <p:nvPr/>
        </p:nvPicPr>
        <p:blipFill>
          <a:blip r:embed="rId3"/>
          <a:srcRect/>
          <a:stretch>
            <a:fillRect/>
          </a:stretch>
        </p:blipFill>
        <p:spPr bwMode="auto">
          <a:xfrm>
            <a:off x="428625" y="4214813"/>
            <a:ext cx="2879725" cy="2393950"/>
          </a:xfrm>
          <a:prstGeom prst="rect">
            <a:avLst/>
          </a:prstGeom>
          <a:noFill/>
          <a:ln w="9525">
            <a:noFill/>
            <a:miter lim="800000"/>
            <a:headEnd/>
            <a:tailEnd/>
          </a:ln>
        </p:spPr>
      </p:pic>
      <p:sp>
        <p:nvSpPr>
          <p:cNvPr id="46091" name="AutoShape 6"/>
          <p:cNvSpPr>
            <a:spLocks noChangeArrowheads="1"/>
          </p:cNvSpPr>
          <p:nvPr/>
        </p:nvSpPr>
        <p:spPr bwMode="auto">
          <a:xfrm>
            <a:off x="179388" y="0"/>
            <a:ext cx="2952750" cy="15113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en-US" sz="3600" b="1" i="1">
                <a:solidFill>
                  <a:srgbClr val="800000"/>
                </a:solidFill>
              </a:rPr>
              <a:t>DO</a:t>
            </a:r>
            <a:endParaRPr lang="ru-RU" sz="3600" b="1" i="1">
              <a:solidFill>
                <a:srgbClr val="800000"/>
              </a:solidFill>
            </a:endParaRPr>
          </a:p>
        </p:txBody>
      </p:sp>
      <p:pic>
        <p:nvPicPr>
          <p:cNvPr id="46092" name="Picture 7" descr="DSCF3446"/>
          <p:cNvPicPr>
            <a:picLocks noChangeAspect="1" noChangeArrowheads="1"/>
          </p:cNvPicPr>
          <p:nvPr/>
        </p:nvPicPr>
        <p:blipFill>
          <a:blip r:embed="rId4"/>
          <a:srcRect/>
          <a:stretch>
            <a:fillRect/>
          </a:stretch>
        </p:blipFill>
        <p:spPr bwMode="auto">
          <a:xfrm>
            <a:off x="3348038" y="4652963"/>
            <a:ext cx="2786062" cy="1892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a:xfrm>
            <a:off x="3571875" y="274638"/>
            <a:ext cx="5114925" cy="1143000"/>
          </a:xfrm>
        </p:spPr>
        <p:txBody>
          <a:bodyPr/>
          <a:lstStyle/>
          <a:p>
            <a:r>
              <a:rPr lang="ru-RU" sz="2800" b="1" smtClean="0">
                <a:solidFill>
                  <a:srgbClr val="002060"/>
                </a:solidFill>
              </a:rPr>
              <a:t>Пространственно-предметная</a:t>
            </a:r>
            <a:r>
              <a:rPr lang="ru-RU" sz="2800" b="1" i="1" smtClean="0">
                <a:solidFill>
                  <a:srgbClr val="002060"/>
                </a:solidFill>
              </a:rPr>
              <a:t/>
            </a:r>
            <a:br>
              <a:rPr lang="ru-RU" sz="2800" b="1" i="1" smtClean="0">
                <a:solidFill>
                  <a:srgbClr val="002060"/>
                </a:solidFill>
              </a:rPr>
            </a:br>
            <a:r>
              <a:rPr lang="ru-RU" sz="2800" b="1" i="1" smtClean="0">
                <a:solidFill>
                  <a:srgbClr val="002060"/>
                </a:solidFill>
              </a:rPr>
              <a:t>среда</a:t>
            </a:r>
          </a:p>
        </p:txBody>
      </p:sp>
      <p:sp>
        <p:nvSpPr>
          <p:cNvPr id="47107" name="Rectangle 3"/>
          <p:cNvSpPr>
            <a:spLocks noGrp="1"/>
          </p:cNvSpPr>
          <p:nvPr>
            <p:ph type="body" idx="4294967295"/>
          </p:nvPr>
        </p:nvSpPr>
        <p:spPr>
          <a:xfrm>
            <a:off x="2411413" y="4508500"/>
            <a:ext cx="3384550" cy="1511300"/>
          </a:xfrm>
        </p:spPr>
        <p:txBody>
          <a:bodyPr/>
          <a:lstStyle/>
          <a:p>
            <a:pPr algn="ctr">
              <a:lnSpc>
                <a:spcPct val="80000"/>
              </a:lnSpc>
              <a:buFont typeface="Arial" charset="0"/>
              <a:buNone/>
            </a:pPr>
            <a:r>
              <a:rPr lang="ru-RU" sz="2000" b="1" smtClean="0"/>
              <a:t>Проведение занятий </a:t>
            </a:r>
          </a:p>
          <a:p>
            <a:pPr algn="ctr">
              <a:lnSpc>
                <a:spcPct val="80000"/>
              </a:lnSpc>
              <a:buFont typeface="Arial" charset="0"/>
              <a:buNone/>
            </a:pPr>
            <a:r>
              <a:rPr lang="ru-RU" sz="2000" b="1" smtClean="0"/>
              <a:t>в производственных условиях</a:t>
            </a:r>
          </a:p>
          <a:p>
            <a:pPr algn="ctr">
              <a:lnSpc>
                <a:spcPct val="80000"/>
              </a:lnSpc>
              <a:buFont typeface="Arial" charset="0"/>
              <a:buNone/>
            </a:pPr>
            <a:r>
              <a:rPr lang="ru-RU" sz="2000" b="1" smtClean="0"/>
              <a:t>(на территории работодателя)</a:t>
            </a:r>
          </a:p>
        </p:txBody>
      </p:sp>
      <p:pic>
        <p:nvPicPr>
          <p:cNvPr id="47108" name="Picture 4" descr="DSCF3513"/>
          <p:cNvPicPr>
            <a:picLocks noChangeAspect="1" noChangeArrowheads="1"/>
          </p:cNvPicPr>
          <p:nvPr/>
        </p:nvPicPr>
        <p:blipFill>
          <a:blip r:embed="rId2"/>
          <a:srcRect/>
          <a:stretch>
            <a:fillRect/>
          </a:stretch>
        </p:blipFill>
        <p:spPr bwMode="auto">
          <a:xfrm>
            <a:off x="2987675" y="2205038"/>
            <a:ext cx="2808288" cy="2106612"/>
          </a:xfrm>
          <a:prstGeom prst="rect">
            <a:avLst/>
          </a:prstGeom>
          <a:noFill/>
          <a:ln w="9525">
            <a:noFill/>
            <a:miter lim="800000"/>
            <a:headEnd/>
            <a:tailEnd/>
          </a:ln>
        </p:spPr>
      </p:pic>
      <p:sp>
        <p:nvSpPr>
          <p:cNvPr id="8" name="Стрелка вниз 7"/>
          <p:cNvSpPr/>
          <p:nvPr/>
        </p:nvSpPr>
        <p:spPr>
          <a:xfrm>
            <a:off x="4067175" y="1557338"/>
            <a:ext cx="720725" cy="574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47110" name="Picture 6" descr="DSC01980"/>
          <p:cNvPicPr>
            <a:picLocks noChangeAspect="1" noChangeArrowheads="1"/>
          </p:cNvPicPr>
          <p:nvPr/>
        </p:nvPicPr>
        <p:blipFill>
          <a:blip r:embed="rId3"/>
          <a:srcRect/>
          <a:stretch>
            <a:fillRect/>
          </a:stretch>
        </p:blipFill>
        <p:spPr bwMode="auto">
          <a:xfrm>
            <a:off x="5867400" y="2492375"/>
            <a:ext cx="3097213" cy="2320925"/>
          </a:xfrm>
          <a:prstGeom prst="rect">
            <a:avLst/>
          </a:prstGeom>
          <a:noFill/>
          <a:ln w="9525">
            <a:noFill/>
            <a:miter lim="800000"/>
            <a:headEnd/>
            <a:tailEnd/>
          </a:ln>
        </p:spPr>
      </p:pic>
      <p:sp>
        <p:nvSpPr>
          <p:cNvPr id="47111" name="Rectangle 7"/>
          <p:cNvSpPr>
            <a:spLocks noChangeArrowheads="1"/>
          </p:cNvSpPr>
          <p:nvPr/>
        </p:nvSpPr>
        <p:spPr bwMode="auto">
          <a:xfrm rot="10800000" flipV="1">
            <a:off x="6443663" y="5084763"/>
            <a:ext cx="2287587" cy="1311275"/>
          </a:xfrm>
          <a:prstGeom prst="rect">
            <a:avLst/>
          </a:prstGeom>
          <a:noFill/>
          <a:ln w="9525" algn="ctr">
            <a:noFill/>
            <a:miter lim="800000"/>
            <a:headEnd/>
            <a:tailEnd/>
          </a:ln>
        </p:spPr>
        <p:txBody>
          <a:bodyPr>
            <a:spAutoFit/>
          </a:bodyPr>
          <a:lstStyle/>
          <a:p>
            <a:pPr algn="ctr"/>
            <a:r>
              <a:rPr lang="ru-RU" sz="2000" b="1"/>
              <a:t>Использование учебных тренажеров</a:t>
            </a:r>
          </a:p>
          <a:p>
            <a:pPr algn="ctr"/>
            <a:endParaRPr lang="ru-RU" sz="2000" b="1"/>
          </a:p>
        </p:txBody>
      </p:sp>
      <p:sp>
        <p:nvSpPr>
          <p:cNvPr id="2" name="Стрелка вниз 7"/>
          <p:cNvSpPr/>
          <p:nvPr/>
        </p:nvSpPr>
        <p:spPr>
          <a:xfrm>
            <a:off x="7164388" y="1844675"/>
            <a:ext cx="720725" cy="574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47113" name="Picture 9" descr="DSC07902"/>
          <p:cNvPicPr>
            <a:picLocks noChangeAspect="1" noChangeArrowheads="1"/>
          </p:cNvPicPr>
          <p:nvPr/>
        </p:nvPicPr>
        <p:blipFill>
          <a:blip r:embed="rId4"/>
          <a:srcRect/>
          <a:stretch>
            <a:fillRect/>
          </a:stretch>
        </p:blipFill>
        <p:spPr bwMode="auto">
          <a:xfrm>
            <a:off x="179388" y="1557338"/>
            <a:ext cx="2736850" cy="2052637"/>
          </a:xfrm>
          <a:prstGeom prst="rect">
            <a:avLst/>
          </a:prstGeom>
          <a:noFill/>
          <a:ln w="9525">
            <a:solidFill>
              <a:schemeClr val="accent1"/>
            </a:solidFill>
            <a:miter lim="800000"/>
            <a:headEnd/>
            <a:tailEnd/>
          </a:ln>
        </p:spPr>
      </p:pic>
      <p:sp>
        <p:nvSpPr>
          <p:cNvPr id="47114" name="TextBox 3"/>
          <p:cNvSpPr txBox="1">
            <a:spLocks noChangeArrowheads="1"/>
          </p:cNvSpPr>
          <p:nvPr/>
        </p:nvSpPr>
        <p:spPr bwMode="auto">
          <a:xfrm>
            <a:off x="0" y="3860800"/>
            <a:ext cx="2916238" cy="1311275"/>
          </a:xfrm>
          <a:prstGeom prst="rect">
            <a:avLst/>
          </a:prstGeom>
          <a:noFill/>
          <a:ln w="9525" algn="ctr">
            <a:noFill/>
            <a:miter lim="800000"/>
            <a:headEnd/>
            <a:tailEnd/>
          </a:ln>
        </p:spPr>
        <p:txBody>
          <a:bodyPr>
            <a:spAutoFit/>
          </a:bodyPr>
          <a:lstStyle/>
          <a:p>
            <a:pPr algn="ctr"/>
            <a:r>
              <a:rPr lang="ru-RU" sz="2000" b="1"/>
              <a:t>Выполнение практических работ с применением ИКТ</a:t>
            </a:r>
          </a:p>
          <a:p>
            <a:pPr algn="ctr"/>
            <a:r>
              <a:rPr lang="ru-RU" sz="2000" b="1"/>
              <a:t> </a:t>
            </a:r>
          </a:p>
        </p:txBody>
      </p:sp>
      <p:sp>
        <p:nvSpPr>
          <p:cNvPr id="3" name="Стрелка вниз 7"/>
          <p:cNvSpPr/>
          <p:nvPr/>
        </p:nvSpPr>
        <p:spPr>
          <a:xfrm>
            <a:off x="1187450" y="908050"/>
            <a:ext cx="720725" cy="574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7116" name="AutoShape 6"/>
          <p:cNvSpPr>
            <a:spLocks noChangeArrowheads="1"/>
          </p:cNvSpPr>
          <p:nvPr/>
        </p:nvSpPr>
        <p:spPr bwMode="auto">
          <a:xfrm>
            <a:off x="179388" y="0"/>
            <a:ext cx="2952750" cy="15113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en-US" sz="3600" b="1" i="1">
                <a:solidFill>
                  <a:srgbClr val="800000"/>
                </a:solidFill>
              </a:rPr>
              <a:t>DO</a:t>
            </a:r>
            <a:endParaRPr lang="ru-RU" sz="3600" b="1" i="1">
              <a:solidFill>
                <a:srgbClr val="800000"/>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9"/>
          <p:cNvPicPr>
            <a:picLocks noChangeAspect="1" noChangeArrowheads="1"/>
          </p:cNvPicPr>
          <p:nvPr/>
        </p:nvPicPr>
        <p:blipFill>
          <a:blip r:embed="rId3"/>
          <a:srcRect/>
          <a:stretch>
            <a:fillRect/>
          </a:stretch>
        </p:blipFill>
        <p:spPr bwMode="auto">
          <a:xfrm rot="986582">
            <a:off x="4687888" y="2143125"/>
            <a:ext cx="4032250" cy="3425825"/>
          </a:xfrm>
          <a:prstGeom prst="rect">
            <a:avLst/>
          </a:prstGeom>
          <a:noFill/>
          <a:ln w="9525">
            <a:noFill/>
            <a:miter lim="800000"/>
            <a:headEnd/>
            <a:tailEnd/>
          </a:ln>
        </p:spPr>
      </p:pic>
      <p:sp>
        <p:nvSpPr>
          <p:cNvPr id="1028" name="Заголовок 1"/>
          <p:cNvSpPr>
            <a:spLocks noGrp="1"/>
          </p:cNvSpPr>
          <p:nvPr>
            <p:ph type="title"/>
          </p:nvPr>
        </p:nvSpPr>
        <p:spPr>
          <a:xfrm>
            <a:off x="3643313" y="500063"/>
            <a:ext cx="5043487" cy="1143000"/>
          </a:xfrm>
        </p:spPr>
        <p:txBody>
          <a:bodyPr/>
          <a:lstStyle/>
          <a:p>
            <a:r>
              <a:rPr lang="ru-RU" sz="2800" b="1" smtClean="0">
                <a:solidFill>
                  <a:srgbClr val="002060"/>
                </a:solidFill>
              </a:rPr>
              <a:t>Профессиональная переподготовка специалистов, специальности «Охрана труда на предприятиях, организациях и учреждениях» </a:t>
            </a:r>
          </a:p>
        </p:txBody>
      </p:sp>
      <p:sp>
        <p:nvSpPr>
          <p:cNvPr id="4" name="Стрелка вниз 7"/>
          <p:cNvSpPr/>
          <p:nvPr/>
        </p:nvSpPr>
        <p:spPr>
          <a:xfrm>
            <a:off x="1187450" y="908050"/>
            <a:ext cx="720725" cy="574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30" name="AutoShape 6"/>
          <p:cNvSpPr>
            <a:spLocks noChangeArrowheads="1"/>
          </p:cNvSpPr>
          <p:nvPr/>
        </p:nvSpPr>
        <p:spPr bwMode="auto">
          <a:xfrm>
            <a:off x="179388" y="0"/>
            <a:ext cx="2952750" cy="15113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en-US" sz="3600" b="1" i="1">
                <a:solidFill>
                  <a:srgbClr val="800000"/>
                </a:solidFill>
              </a:rPr>
              <a:t>DO</a:t>
            </a:r>
            <a:endParaRPr lang="ru-RU" sz="3600" b="1" i="1">
              <a:solidFill>
                <a:srgbClr val="800000"/>
              </a:solidFill>
            </a:endParaRPr>
          </a:p>
        </p:txBody>
      </p:sp>
      <p:sp>
        <p:nvSpPr>
          <p:cNvPr id="6" name="Rectangle 4"/>
          <p:cNvSpPr txBox="1">
            <a:spLocks noChangeArrowheads="1"/>
          </p:cNvSpPr>
          <p:nvPr/>
        </p:nvSpPr>
        <p:spPr bwMode="auto">
          <a:xfrm>
            <a:off x="0" y="5143500"/>
            <a:ext cx="4286250" cy="571500"/>
          </a:xfrm>
          <a:prstGeom prst="rect">
            <a:avLst/>
          </a:prstGeom>
          <a:noFill/>
          <a:ln w="9525">
            <a:noFill/>
            <a:miter lim="800000"/>
            <a:headEnd/>
            <a:tailEnd/>
          </a:ln>
        </p:spPr>
        <p:txBody>
          <a:bodyPr anchor="ctr"/>
          <a:lstStyle/>
          <a:p>
            <a:pPr algn="ctr">
              <a:defRPr/>
            </a:pPr>
            <a:r>
              <a:rPr lang="ru-RU" sz="2000" dirty="0">
                <a:latin typeface="+mj-lt"/>
                <a:ea typeface="+mj-ea"/>
                <a:cs typeface="+mj-cs"/>
              </a:rPr>
              <a:t>Динамика прошедших обучение</a:t>
            </a:r>
            <a:br>
              <a:rPr lang="ru-RU" sz="2000" dirty="0">
                <a:latin typeface="+mj-lt"/>
                <a:ea typeface="+mj-ea"/>
                <a:cs typeface="+mj-cs"/>
              </a:rPr>
            </a:br>
            <a:r>
              <a:rPr lang="ru-RU" sz="2000" dirty="0">
                <a:latin typeface="+mj-lt"/>
                <a:ea typeface="+mj-ea"/>
                <a:cs typeface="+mj-cs"/>
              </a:rPr>
              <a:t> по программе «Охрана  труда»</a:t>
            </a:r>
          </a:p>
        </p:txBody>
      </p:sp>
      <p:graphicFrame>
        <p:nvGraphicFramePr>
          <p:cNvPr id="1026" name="Содержимое 6"/>
          <p:cNvGraphicFramePr>
            <a:graphicFrameLocks noGrp="1"/>
          </p:cNvGraphicFramePr>
          <p:nvPr/>
        </p:nvGraphicFramePr>
        <p:xfrm>
          <a:off x="285750" y="2214563"/>
          <a:ext cx="3929063" cy="2643187"/>
        </p:xfrm>
        <a:graphic>
          <a:graphicData uri="http://schemas.openxmlformats.org/presentationml/2006/ole">
            <p:oleObj spid="_x0000_s1026" name="Диаграмма" r:id="rId4" imgW="8344043" imgH="4629150" progId="Excel.Sheet.8">
              <p:embed/>
            </p:oleObj>
          </a:graphicData>
        </a:graphic>
      </p:graphicFrame>
      <p:pic>
        <p:nvPicPr>
          <p:cNvPr id="1032" name="Picture 11"/>
          <p:cNvPicPr>
            <a:picLocks noChangeAspect="1" noChangeArrowheads="1"/>
          </p:cNvPicPr>
          <p:nvPr/>
        </p:nvPicPr>
        <p:blipFill>
          <a:blip r:embed="rId5">
            <a:lum bright="22000"/>
          </a:blip>
          <a:srcRect/>
          <a:stretch>
            <a:fillRect/>
          </a:stretch>
        </p:blipFill>
        <p:spPr bwMode="auto">
          <a:xfrm rot="-1336429">
            <a:off x="4157663" y="3043238"/>
            <a:ext cx="2208212" cy="3527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3571875" y="357188"/>
            <a:ext cx="5429250" cy="1143000"/>
          </a:xfrm>
        </p:spPr>
        <p:txBody>
          <a:bodyPr/>
          <a:lstStyle/>
          <a:p>
            <a:r>
              <a:rPr lang="ru-RU" sz="2800" b="1" i="1" smtClean="0">
                <a:solidFill>
                  <a:srgbClr val="002060"/>
                </a:solidFill>
              </a:rPr>
              <a:t>ОЦЕНКА КАЧЕСТВА ПОДГОТОВКИ СТУДЕНТОВ</a:t>
            </a:r>
          </a:p>
        </p:txBody>
      </p:sp>
      <p:pic>
        <p:nvPicPr>
          <p:cNvPr id="48131" name="Picture 3"/>
          <p:cNvPicPr>
            <a:picLocks noChangeAspect="1" noChangeArrowheads="1"/>
          </p:cNvPicPr>
          <p:nvPr/>
        </p:nvPicPr>
        <p:blipFill>
          <a:blip r:embed="rId2"/>
          <a:srcRect/>
          <a:stretch>
            <a:fillRect/>
          </a:stretch>
        </p:blipFill>
        <p:spPr bwMode="auto">
          <a:xfrm>
            <a:off x="285750" y="1500188"/>
            <a:ext cx="2143125" cy="3214687"/>
          </a:xfrm>
          <a:prstGeom prst="rect">
            <a:avLst/>
          </a:prstGeom>
          <a:noFill/>
          <a:ln w="9525">
            <a:noFill/>
            <a:miter lim="800000"/>
            <a:headEnd/>
            <a:tailEnd/>
          </a:ln>
        </p:spPr>
      </p:pic>
      <p:pic>
        <p:nvPicPr>
          <p:cNvPr id="48132" name="Picture 4"/>
          <p:cNvPicPr>
            <a:picLocks noChangeAspect="1" noChangeArrowheads="1"/>
          </p:cNvPicPr>
          <p:nvPr/>
        </p:nvPicPr>
        <p:blipFill>
          <a:blip r:embed="rId3"/>
          <a:srcRect/>
          <a:stretch>
            <a:fillRect/>
          </a:stretch>
        </p:blipFill>
        <p:spPr bwMode="auto">
          <a:xfrm>
            <a:off x="1214438" y="2571750"/>
            <a:ext cx="2000250" cy="2714625"/>
          </a:xfrm>
          <a:prstGeom prst="rect">
            <a:avLst/>
          </a:prstGeom>
          <a:noFill/>
          <a:ln w="9525">
            <a:noFill/>
            <a:miter lim="800000"/>
            <a:headEnd/>
            <a:tailEnd/>
          </a:ln>
        </p:spPr>
      </p:pic>
      <p:pic>
        <p:nvPicPr>
          <p:cNvPr id="48133" name="Picture 2"/>
          <p:cNvPicPr>
            <a:picLocks noGrp="1" noChangeAspect="1" noChangeArrowheads="1"/>
          </p:cNvPicPr>
          <p:nvPr>
            <p:ph idx="1"/>
          </p:nvPr>
        </p:nvPicPr>
        <p:blipFill>
          <a:blip r:embed="rId4"/>
          <a:srcRect/>
          <a:stretch>
            <a:fillRect/>
          </a:stretch>
        </p:blipFill>
        <p:spPr>
          <a:xfrm>
            <a:off x="2143125" y="3786188"/>
            <a:ext cx="2017713" cy="2500312"/>
          </a:xfrm>
        </p:spPr>
      </p:pic>
      <p:sp>
        <p:nvSpPr>
          <p:cNvPr id="48134" name="AutoShape 10"/>
          <p:cNvSpPr>
            <a:spLocks noChangeArrowheads="1"/>
          </p:cNvSpPr>
          <p:nvPr/>
        </p:nvSpPr>
        <p:spPr bwMode="auto">
          <a:xfrm>
            <a:off x="179388" y="0"/>
            <a:ext cx="3384550" cy="15113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en-US" sz="3600" b="1" i="1">
                <a:solidFill>
                  <a:srgbClr val="800000"/>
                </a:solidFill>
              </a:rPr>
              <a:t>CHECK</a:t>
            </a:r>
            <a:endParaRPr lang="ru-RU" sz="3600" b="1" i="1">
              <a:solidFill>
                <a:srgbClr val="800000"/>
              </a:solidFill>
            </a:endParaRPr>
          </a:p>
        </p:txBody>
      </p:sp>
      <p:graphicFrame>
        <p:nvGraphicFramePr>
          <p:cNvPr id="8" name="Содержимое 6"/>
          <p:cNvGraphicFramePr>
            <a:graphicFrameLocks/>
          </p:cNvGraphicFramePr>
          <p:nvPr/>
        </p:nvGraphicFramePr>
        <p:xfrm>
          <a:off x="4143372" y="1357298"/>
          <a:ext cx="4643470" cy="30003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Диаграмма 8"/>
          <p:cNvGraphicFramePr/>
          <p:nvPr/>
        </p:nvGraphicFramePr>
        <p:xfrm>
          <a:off x="4286248" y="4214818"/>
          <a:ext cx="4643470" cy="264318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7"/>
          <p:cNvSpPr>
            <a:spLocks noGrp="1" noChangeArrowheads="1"/>
          </p:cNvSpPr>
          <p:nvPr>
            <p:ph type="title" idx="4294967295"/>
          </p:nvPr>
        </p:nvSpPr>
        <p:spPr>
          <a:xfrm>
            <a:off x="3857625" y="285750"/>
            <a:ext cx="5286375" cy="1016000"/>
          </a:xfrm>
        </p:spPr>
        <p:txBody>
          <a:bodyPr anchor="t">
            <a:spAutoFit/>
          </a:bodyPr>
          <a:lstStyle/>
          <a:p>
            <a:pPr eaLnBrk="1" hangingPunct="1"/>
            <a:r>
              <a:rPr lang="ru-RU" sz="3600" b="1" i="1" smtClean="0">
                <a:solidFill>
                  <a:srgbClr val="002060"/>
                </a:solidFill>
                <a:latin typeface="Arial" charset="0"/>
              </a:rPr>
              <a:t>ОТЗЫВЫ В СМИ</a:t>
            </a:r>
            <a:br>
              <a:rPr lang="ru-RU" sz="3600" b="1" i="1" smtClean="0">
                <a:solidFill>
                  <a:srgbClr val="002060"/>
                </a:solidFill>
                <a:latin typeface="Arial" charset="0"/>
              </a:rPr>
            </a:br>
            <a:endParaRPr lang="ru-RU" sz="2400" i="1" smtClean="0">
              <a:solidFill>
                <a:srgbClr val="002060"/>
              </a:solidFill>
              <a:latin typeface="Arial" charset="0"/>
            </a:endParaRPr>
          </a:p>
        </p:txBody>
      </p:sp>
      <p:sp>
        <p:nvSpPr>
          <p:cNvPr id="49155" name="Rectangle 4"/>
          <p:cNvSpPr>
            <a:spLocks/>
          </p:cNvSpPr>
          <p:nvPr/>
        </p:nvSpPr>
        <p:spPr bwMode="auto">
          <a:xfrm>
            <a:off x="6929438" y="1714500"/>
            <a:ext cx="2087562" cy="865188"/>
          </a:xfrm>
          <a:prstGeom prst="rect">
            <a:avLst/>
          </a:prstGeom>
          <a:noFill/>
          <a:ln w="9525">
            <a:noFill/>
            <a:miter lim="800000"/>
            <a:headEnd/>
            <a:tailEnd/>
          </a:ln>
        </p:spPr>
        <p:txBody>
          <a:bodyPr anchor="ctr"/>
          <a:lstStyle/>
          <a:p>
            <a:pPr algn="ctr" eaLnBrk="0" hangingPunct="0"/>
            <a:r>
              <a:rPr lang="ru-RU" sz="2400">
                <a:solidFill>
                  <a:srgbClr val="002060"/>
                </a:solidFill>
                <a:latin typeface="Calibri" pitchFamily="34" charset="0"/>
              </a:rPr>
              <a:t>Выпуск №50 от 12.12.2013</a:t>
            </a:r>
          </a:p>
        </p:txBody>
      </p:sp>
      <p:sp>
        <p:nvSpPr>
          <p:cNvPr id="49156" name="AutoShape 10"/>
          <p:cNvSpPr>
            <a:spLocks noChangeArrowheads="1"/>
          </p:cNvSpPr>
          <p:nvPr/>
        </p:nvSpPr>
        <p:spPr bwMode="auto">
          <a:xfrm>
            <a:off x="179388" y="0"/>
            <a:ext cx="3384550" cy="15113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en-US" sz="3600" b="1" i="1">
                <a:solidFill>
                  <a:srgbClr val="800000"/>
                </a:solidFill>
              </a:rPr>
              <a:t>CHECK</a:t>
            </a:r>
            <a:endParaRPr lang="ru-RU" sz="3600" b="1" i="1">
              <a:solidFill>
                <a:srgbClr val="800000"/>
              </a:solidFill>
            </a:endParaRPr>
          </a:p>
        </p:txBody>
      </p:sp>
      <p:grpSp>
        <p:nvGrpSpPr>
          <p:cNvPr id="49157" name="Group 9"/>
          <p:cNvGrpSpPr>
            <a:grpSpLocks/>
          </p:cNvGrpSpPr>
          <p:nvPr/>
        </p:nvGrpSpPr>
        <p:grpSpPr bwMode="auto">
          <a:xfrm>
            <a:off x="642938" y="1500188"/>
            <a:ext cx="6000750" cy="5357812"/>
            <a:chOff x="476" y="1162"/>
            <a:chExt cx="3195" cy="3037"/>
          </a:xfrm>
        </p:grpSpPr>
        <p:pic>
          <p:nvPicPr>
            <p:cNvPr id="49158" name="Picture 3" descr="blogic-logo">
              <a:hlinkClick r:id="rId2"/>
            </p:cNvPr>
            <p:cNvPicPr>
              <a:picLocks noChangeAspect="1" noChangeArrowheads="1"/>
            </p:cNvPicPr>
            <p:nvPr/>
          </p:nvPicPr>
          <p:blipFill>
            <a:blip r:embed="rId3"/>
            <a:srcRect/>
            <a:stretch>
              <a:fillRect/>
            </a:stretch>
          </p:blipFill>
          <p:spPr bwMode="auto">
            <a:xfrm>
              <a:off x="476" y="1162"/>
              <a:ext cx="3195" cy="547"/>
            </a:xfrm>
            <a:prstGeom prst="rect">
              <a:avLst/>
            </a:prstGeom>
            <a:noFill/>
            <a:ln w="9525">
              <a:noFill/>
              <a:miter lim="800000"/>
              <a:headEnd/>
              <a:tailEnd/>
            </a:ln>
          </p:spPr>
        </p:pic>
        <p:pic>
          <p:nvPicPr>
            <p:cNvPr id="49159" name="Picture 8"/>
            <p:cNvPicPr>
              <a:picLocks noChangeAspect="1" noChangeArrowheads="1"/>
            </p:cNvPicPr>
            <p:nvPr/>
          </p:nvPicPr>
          <p:blipFill>
            <a:blip r:embed="rId4">
              <a:lum bright="6000" contrast="36000"/>
            </a:blip>
            <a:srcRect/>
            <a:stretch>
              <a:fillRect/>
            </a:stretch>
          </p:blipFill>
          <p:spPr bwMode="auto">
            <a:xfrm>
              <a:off x="476" y="1720"/>
              <a:ext cx="3175" cy="2479"/>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5"/>
          <p:cNvSpPr txBox="1">
            <a:spLocks noChangeArrowheads="1"/>
          </p:cNvSpPr>
          <p:nvPr/>
        </p:nvSpPr>
        <p:spPr bwMode="auto">
          <a:xfrm>
            <a:off x="2162175" y="1484313"/>
            <a:ext cx="184150" cy="311150"/>
          </a:xfrm>
          <a:prstGeom prst="rect">
            <a:avLst/>
          </a:prstGeom>
          <a:noFill/>
          <a:ln w="9525">
            <a:noFill/>
            <a:miter lim="800000"/>
            <a:headEnd/>
            <a:tailEnd/>
          </a:ln>
        </p:spPr>
        <p:txBody>
          <a:bodyPr wrap="none">
            <a:spAutoFit/>
          </a:bodyPr>
          <a:lstStyle/>
          <a:p>
            <a:pPr algn="ctr">
              <a:lnSpc>
                <a:spcPct val="80000"/>
              </a:lnSpc>
            </a:pPr>
            <a:endParaRPr lang="ru-RU">
              <a:solidFill>
                <a:srgbClr val="003300"/>
              </a:solidFill>
              <a:latin typeface="Calibri" pitchFamily="34" charset="0"/>
            </a:endParaRPr>
          </a:p>
        </p:txBody>
      </p:sp>
      <p:sp>
        <p:nvSpPr>
          <p:cNvPr id="50179" name="TextBox 3"/>
          <p:cNvSpPr txBox="1">
            <a:spLocks noChangeArrowheads="1"/>
          </p:cNvSpPr>
          <p:nvPr/>
        </p:nvSpPr>
        <p:spPr bwMode="auto">
          <a:xfrm>
            <a:off x="3857625" y="354013"/>
            <a:ext cx="5214938" cy="646112"/>
          </a:xfrm>
          <a:prstGeom prst="rect">
            <a:avLst/>
          </a:prstGeom>
          <a:noFill/>
          <a:ln w="9525" algn="ctr">
            <a:noFill/>
            <a:miter lim="800000"/>
            <a:headEnd/>
            <a:tailEnd/>
          </a:ln>
        </p:spPr>
        <p:txBody>
          <a:bodyPr>
            <a:spAutoFit/>
          </a:bodyPr>
          <a:lstStyle/>
          <a:p>
            <a:pPr algn="ctr"/>
            <a:r>
              <a:rPr lang="ru-RU" sz="2800" b="1" i="1">
                <a:solidFill>
                  <a:srgbClr val="002060"/>
                </a:solidFill>
              </a:rPr>
              <a:t>НАГРАДЫ И ПООЩРЕНИЯ</a:t>
            </a:r>
            <a:r>
              <a:rPr lang="ru-RU" sz="3600" b="1" i="1">
                <a:solidFill>
                  <a:srgbClr val="000000"/>
                </a:solidFill>
              </a:rPr>
              <a:t>  </a:t>
            </a:r>
          </a:p>
        </p:txBody>
      </p:sp>
      <p:sp>
        <p:nvSpPr>
          <p:cNvPr id="50180" name="AutoShape 10"/>
          <p:cNvSpPr>
            <a:spLocks noChangeArrowheads="1"/>
          </p:cNvSpPr>
          <p:nvPr/>
        </p:nvSpPr>
        <p:spPr bwMode="auto">
          <a:xfrm>
            <a:off x="179388" y="0"/>
            <a:ext cx="3384550" cy="15113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en-US" sz="3600" b="1" i="1">
                <a:solidFill>
                  <a:srgbClr val="800000"/>
                </a:solidFill>
              </a:rPr>
              <a:t>CHECK</a:t>
            </a:r>
            <a:endParaRPr lang="ru-RU" sz="3600" b="1" i="1">
              <a:solidFill>
                <a:srgbClr val="800000"/>
              </a:solidFill>
            </a:endParaRPr>
          </a:p>
        </p:txBody>
      </p:sp>
      <p:pic>
        <p:nvPicPr>
          <p:cNvPr id="50181" name="Рисунок 2" descr="C:\Documents and Settings\ТрофимовскаяЮИ\Рабочий стол\наши награды\Губернатор.jpg"/>
          <p:cNvPicPr>
            <a:picLocks noChangeAspect="1" noChangeArrowheads="1"/>
          </p:cNvPicPr>
          <p:nvPr/>
        </p:nvPicPr>
        <p:blipFill>
          <a:blip r:embed="rId2"/>
          <a:srcRect/>
          <a:stretch>
            <a:fillRect/>
          </a:stretch>
        </p:blipFill>
        <p:spPr bwMode="auto">
          <a:xfrm>
            <a:off x="1500188" y="1571625"/>
            <a:ext cx="2357437" cy="3335338"/>
          </a:xfrm>
          <a:prstGeom prst="rect">
            <a:avLst/>
          </a:prstGeom>
          <a:noFill/>
          <a:ln w="9525">
            <a:noFill/>
            <a:miter lim="800000"/>
            <a:headEnd/>
            <a:tailEnd/>
          </a:ln>
        </p:spPr>
      </p:pic>
      <p:pic>
        <p:nvPicPr>
          <p:cNvPr id="50182" name="Рисунок 1" descr="C:\Documents and Settings\ТрофимовскаяЮИ\Рабочий стол\наши награды\Рособрнадзор.jpg"/>
          <p:cNvPicPr>
            <a:picLocks noChangeAspect="1" noChangeArrowheads="1"/>
          </p:cNvPicPr>
          <p:nvPr/>
        </p:nvPicPr>
        <p:blipFill>
          <a:blip r:embed="rId3"/>
          <a:srcRect/>
          <a:stretch>
            <a:fillRect/>
          </a:stretch>
        </p:blipFill>
        <p:spPr bwMode="auto">
          <a:xfrm>
            <a:off x="6000750" y="1500188"/>
            <a:ext cx="2219325" cy="3143250"/>
          </a:xfrm>
          <a:prstGeom prst="rect">
            <a:avLst/>
          </a:prstGeom>
          <a:noFill/>
          <a:ln w="9525">
            <a:noFill/>
            <a:miter lim="800000"/>
            <a:headEnd/>
            <a:tailEnd/>
          </a:ln>
        </p:spPr>
      </p:pic>
      <p:pic>
        <p:nvPicPr>
          <p:cNvPr id="50183" name="Picture 8"/>
          <p:cNvPicPr>
            <a:picLocks noChangeAspect="1" noChangeArrowheads="1"/>
          </p:cNvPicPr>
          <p:nvPr/>
        </p:nvPicPr>
        <p:blipFill>
          <a:blip r:embed="rId4"/>
          <a:srcRect/>
          <a:stretch>
            <a:fillRect/>
          </a:stretch>
        </p:blipFill>
        <p:spPr bwMode="auto">
          <a:xfrm>
            <a:off x="2071688" y="2857500"/>
            <a:ext cx="2116137" cy="3143250"/>
          </a:xfrm>
          <a:prstGeom prst="rect">
            <a:avLst/>
          </a:prstGeom>
          <a:noFill/>
          <a:ln w="9525">
            <a:noFill/>
            <a:miter lim="800000"/>
            <a:headEnd/>
            <a:tailEnd/>
          </a:ln>
        </p:spPr>
      </p:pic>
      <p:pic>
        <p:nvPicPr>
          <p:cNvPr id="50184" name="Picture 6"/>
          <p:cNvPicPr>
            <a:picLocks noChangeAspect="1" noChangeArrowheads="1"/>
          </p:cNvPicPr>
          <p:nvPr/>
        </p:nvPicPr>
        <p:blipFill>
          <a:blip r:embed="rId5"/>
          <a:srcRect/>
          <a:stretch>
            <a:fillRect/>
          </a:stretch>
        </p:blipFill>
        <p:spPr bwMode="auto">
          <a:xfrm>
            <a:off x="5072063" y="2857500"/>
            <a:ext cx="2352675" cy="3241675"/>
          </a:xfrm>
          <a:prstGeom prst="rect">
            <a:avLst/>
          </a:prstGeom>
          <a:noFill/>
          <a:ln w="9525">
            <a:noFill/>
            <a:miter lim="800000"/>
            <a:headEnd/>
            <a:tailEnd/>
          </a:ln>
        </p:spPr>
      </p:pic>
      <p:pic>
        <p:nvPicPr>
          <p:cNvPr id="50185" name="Picture 7"/>
          <p:cNvPicPr>
            <a:picLocks noChangeAspect="1" noChangeArrowheads="1"/>
          </p:cNvPicPr>
          <p:nvPr/>
        </p:nvPicPr>
        <p:blipFill>
          <a:blip r:embed="rId6"/>
          <a:srcRect/>
          <a:stretch>
            <a:fillRect/>
          </a:stretch>
        </p:blipFill>
        <p:spPr bwMode="auto">
          <a:xfrm>
            <a:off x="3632200" y="3571875"/>
            <a:ext cx="2225675" cy="3514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p:cNvPicPr>
            <a:picLocks noChangeAspect="1" noChangeArrowheads="1"/>
          </p:cNvPicPr>
          <p:nvPr/>
        </p:nvPicPr>
        <p:blipFill>
          <a:blip r:embed="rId2"/>
          <a:srcRect/>
          <a:stretch>
            <a:fillRect/>
          </a:stretch>
        </p:blipFill>
        <p:spPr bwMode="auto">
          <a:xfrm>
            <a:off x="214313" y="4429125"/>
            <a:ext cx="3457575" cy="2171700"/>
          </a:xfrm>
          <a:prstGeom prst="rect">
            <a:avLst/>
          </a:prstGeom>
          <a:noFill/>
          <a:ln w="9525">
            <a:noFill/>
            <a:miter lim="800000"/>
            <a:headEnd/>
            <a:tailEnd/>
          </a:ln>
        </p:spPr>
      </p:pic>
      <p:sp>
        <p:nvSpPr>
          <p:cNvPr id="51203" name="Rectangle 3"/>
          <p:cNvSpPr>
            <a:spLocks noGrp="1"/>
          </p:cNvSpPr>
          <p:nvPr>
            <p:ph type="body" idx="4294967295"/>
          </p:nvPr>
        </p:nvSpPr>
        <p:spPr>
          <a:xfrm>
            <a:off x="642938" y="2357438"/>
            <a:ext cx="8215312" cy="785812"/>
          </a:xfrm>
        </p:spPr>
        <p:txBody>
          <a:bodyPr/>
          <a:lstStyle/>
          <a:p>
            <a:pPr>
              <a:spcBef>
                <a:spcPct val="0"/>
              </a:spcBef>
              <a:buFont typeface="Arial" charset="0"/>
              <a:buNone/>
            </a:pPr>
            <a:r>
              <a:rPr lang="ru-RU" sz="2800" smtClean="0"/>
              <a:t>    Корректировка содержания обучения и педагогических технологий с учетом требований научно-технического прогресса и работодателей;</a:t>
            </a:r>
          </a:p>
        </p:txBody>
      </p:sp>
      <p:sp>
        <p:nvSpPr>
          <p:cNvPr id="51204" name="AutoShape 4"/>
          <p:cNvSpPr>
            <a:spLocks noChangeArrowheads="1"/>
          </p:cNvSpPr>
          <p:nvPr/>
        </p:nvSpPr>
        <p:spPr bwMode="auto">
          <a:xfrm>
            <a:off x="250825" y="0"/>
            <a:ext cx="3024188" cy="1700213"/>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en-US" sz="3600" b="1" i="1">
                <a:solidFill>
                  <a:srgbClr val="800000"/>
                </a:solidFill>
              </a:rPr>
              <a:t>ACTION</a:t>
            </a:r>
            <a:endParaRPr lang="ru-RU" sz="3600" b="1" i="1">
              <a:solidFill>
                <a:srgbClr val="800000"/>
              </a:solidFill>
            </a:endParaRPr>
          </a:p>
        </p:txBody>
      </p:sp>
      <p:sp>
        <p:nvSpPr>
          <p:cNvPr id="5" name="Прямоугольник 4"/>
          <p:cNvSpPr/>
          <p:nvPr/>
        </p:nvSpPr>
        <p:spPr>
          <a:xfrm>
            <a:off x="3857625" y="4286250"/>
            <a:ext cx="4929188" cy="2246313"/>
          </a:xfrm>
          <a:prstGeom prst="rect">
            <a:avLst/>
          </a:prstGeom>
        </p:spPr>
        <p:txBody>
          <a:bodyPr>
            <a:spAutoFit/>
          </a:bodyPr>
          <a:lstStyle/>
          <a:p>
            <a:pPr>
              <a:spcBef>
                <a:spcPts val="0"/>
              </a:spcBef>
              <a:spcAft>
                <a:spcPts val="0"/>
              </a:spcAft>
              <a:defRPr/>
            </a:pPr>
            <a:r>
              <a:rPr lang="ru-RU" sz="2800" dirty="0">
                <a:latin typeface="+mn-lt"/>
                <a:cs typeface="+mn-cs"/>
              </a:rPr>
              <a:t>- Пересмотр РП ОПОП </a:t>
            </a:r>
            <a:br>
              <a:rPr lang="ru-RU" sz="2800" dirty="0">
                <a:latin typeface="+mn-lt"/>
                <a:cs typeface="+mn-cs"/>
              </a:rPr>
            </a:br>
            <a:r>
              <a:rPr lang="ru-RU" sz="2800" dirty="0">
                <a:latin typeface="+mn-lt"/>
                <a:cs typeface="+mn-cs"/>
              </a:rPr>
              <a:t>    по специальностям;</a:t>
            </a:r>
          </a:p>
          <a:p>
            <a:pPr>
              <a:spcBef>
                <a:spcPts val="0"/>
              </a:spcBef>
              <a:spcAft>
                <a:spcPts val="0"/>
              </a:spcAft>
              <a:defRPr/>
            </a:pPr>
            <a:endParaRPr lang="ru-RU" sz="2800" dirty="0">
              <a:latin typeface="+mn-lt"/>
              <a:cs typeface="+mn-cs"/>
            </a:endParaRPr>
          </a:p>
          <a:p>
            <a:pPr>
              <a:spcBef>
                <a:spcPts val="0"/>
              </a:spcBef>
              <a:spcAft>
                <a:spcPts val="0"/>
              </a:spcAft>
              <a:defRPr/>
            </a:pPr>
            <a:r>
              <a:rPr lang="ru-RU" sz="2800" dirty="0">
                <a:latin typeface="+mn-lt"/>
                <a:cs typeface="+mn-cs"/>
              </a:rPr>
              <a:t>- Пересмотр </a:t>
            </a:r>
            <a:r>
              <a:rPr lang="ru-RU" sz="2800" dirty="0" err="1">
                <a:latin typeface="+mn-lt"/>
                <a:cs typeface="+mn-cs"/>
              </a:rPr>
              <a:t>учебно</a:t>
            </a:r>
            <a:r>
              <a:rPr lang="ru-RU" sz="2800" dirty="0">
                <a:latin typeface="+mn-lt"/>
                <a:cs typeface="+mn-cs"/>
              </a:rPr>
              <a:t>-</a:t>
            </a:r>
            <a:br>
              <a:rPr lang="ru-RU" sz="2800" dirty="0">
                <a:latin typeface="+mn-lt"/>
                <a:cs typeface="+mn-cs"/>
              </a:rPr>
            </a:br>
            <a:r>
              <a:rPr lang="ru-RU" sz="2800" dirty="0">
                <a:latin typeface="+mn-lt"/>
                <a:cs typeface="+mn-cs"/>
              </a:rPr>
              <a:t>    методических материалов.</a:t>
            </a:r>
          </a:p>
        </p:txBody>
      </p:sp>
      <p:pic>
        <p:nvPicPr>
          <p:cNvPr id="51206" name="Picture 7" descr="DSC_0119"/>
          <p:cNvPicPr>
            <a:picLocks noChangeAspect="1" noChangeArrowheads="1"/>
          </p:cNvPicPr>
          <p:nvPr/>
        </p:nvPicPr>
        <p:blipFill>
          <a:blip r:embed="rId3"/>
          <a:srcRect t="30363"/>
          <a:stretch>
            <a:fillRect/>
          </a:stretch>
        </p:blipFill>
        <p:spPr bwMode="auto">
          <a:xfrm>
            <a:off x="3929063" y="214313"/>
            <a:ext cx="4429125" cy="2089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p:cNvPicPr>
            <a:picLocks noChangeAspect="1" noChangeArrowheads="1"/>
          </p:cNvPicPr>
          <p:nvPr/>
        </p:nvPicPr>
        <p:blipFill>
          <a:blip r:embed="rId2"/>
          <a:srcRect/>
          <a:stretch>
            <a:fillRect/>
          </a:stretch>
        </p:blipFill>
        <p:spPr bwMode="auto">
          <a:xfrm>
            <a:off x="285750" y="285750"/>
            <a:ext cx="3663950" cy="5111750"/>
          </a:xfrm>
          <a:prstGeom prst="rect">
            <a:avLst/>
          </a:prstGeom>
          <a:noFill/>
          <a:ln w="9525">
            <a:noFill/>
            <a:miter lim="800000"/>
            <a:headEnd/>
            <a:tailEnd/>
          </a:ln>
        </p:spPr>
      </p:pic>
      <p:sp>
        <p:nvSpPr>
          <p:cNvPr id="52227" name="Заголовок 5"/>
          <p:cNvSpPr>
            <a:spLocks noGrp="1"/>
          </p:cNvSpPr>
          <p:nvPr>
            <p:ph type="title"/>
          </p:nvPr>
        </p:nvSpPr>
        <p:spPr>
          <a:xfrm>
            <a:off x="4643438" y="357188"/>
            <a:ext cx="4186237" cy="1143000"/>
          </a:xfrm>
        </p:spPr>
        <p:txBody>
          <a:bodyPr/>
          <a:lstStyle/>
          <a:p>
            <a:r>
              <a:rPr lang="ru-RU" sz="3600" b="1" i="1" smtClean="0">
                <a:solidFill>
                  <a:srgbClr val="002060"/>
                </a:solidFill>
              </a:rPr>
              <a:t>ОБМЕН ОПЫТОМ</a:t>
            </a:r>
          </a:p>
        </p:txBody>
      </p:sp>
      <p:pic>
        <p:nvPicPr>
          <p:cNvPr id="52228" name="Picture 6"/>
          <p:cNvPicPr>
            <a:picLocks noChangeAspect="1" noChangeArrowheads="1"/>
          </p:cNvPicPr>
          <p:nvPr/>
        </p:nvPicPr>
        <p:blipFill>
          <a:blip r:embed="rId3"/>
          <a:srcRect/>
          <a:stretch>
            <a:fillRect/>
          </a:stretch>
        </p:blipFill>
        <p:spPr bwMode="auto">
          <a:xfrm rot="1381622">
            <a:off x="3378200" y="2214563"/>
            <a:ext cx="5500688" cy="3786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5" name="Rectangle 3"/>
          <p:cNvSpPr>
            <a:spLocks noGrp="1" noChangeArrowheads="1"/>
          </p:cNvSpPr>
          <p:nvPr>
            <p:ph type="body" idx="1"/>
          </p:nvPr>
        </p:nvSpPr>
        <p:spPr/>
        <p:txBody>
          <a:bodyPr/>
          <a:lstStyle/>
          <a:p>
            <a:pPr algn="just">
              <a:buFont typeface="Arial" charset="0"/>
              <a:buNone/>
            </a:pPr>
            <a:r>
              <a:rPr lang="ru-RU" smtClean="0"/>
              <a:t>   		Всестороннее обследование ОО, итогом которого является тщательно обсужденное мнение персонала о результативности и эффективности осуществляемой деятельности</a:t>
            </a:r>
          </a:p>
          <a:p>
            <a:endParaRPr lang="ru-RU"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374"/>
          <p:cNvSpPr>
            <a:spLocks noChangeShapeType="1"/>
          </p:cNvSpPr>
          <p:nvPr/>
        </p:nvSpPr>
        <p:spPr bwMode="auto">
          <a:xfrm>
            <a:off x="7537450" y="36513"/>
            <a:ext cx="0" cy="0"/>
          </a:xfrm>
          <a:prstGeom prst="line">
            <a:avLst/>
          </a:prstGeom>
          <a:noFill/>
          <a:ln w="12700" cap="rnd">
            <a:solidFill>
              <a:srgbClr val="000000"/>
            </a:solidFill>
            <a:round/>
            <a:headEnd/>
            <a:tailEnd/>
          </a:ln>
        </p:spPr>
        <p:txBody>
          <a:bodyPr/>
          <a:lstStyle/>
          <a:p>
            <a:endParaRPr lang="ru-RU"/>
          </a:p>
        </p:txBody>
      </p:sp>
      <p:graphicFrame>
        <p:nvGraphicFramePr>
          <p:cNvPr id="4" name="Таблица 3"/>
          <p:cNvGraphicFramePr>
            <a:graphicFrameLocks noGrp="1"/>
          </p:cNvGraphicFramePr>
          <p:nvPr/>
        </p:nvGraphicFramePr>
        <p:xfrm>
          <a:off x="0" y="260350"/>
          <a:ext cx="9144000" cy="6910388"/>
        </p:xfrm>
        <a:graphic>
          <a:graphicData uri="http://schemas.openxmlformats.org/drawingml/2006/table">
            <a:tbl>
              <a:tblPr/>
              <a:tblGrid>
                <a:gridCol w="864916"/>
                <a:gridCol w="6557862"/>
                <a:gridCol w="826187"/>
                <a:gridCol w="895035"/>
              </a:tblGrid>
              <a:tr h="207232">
                <a:tc>
                  <a:txBody>
                    <a:bodyPr/>
                    <a:lstStyle/>
                    <a:p>
                      <a:pPr algn="ctr" fontAlgn="t"/>
                      <a:r>
                        <a:rPr lang="ru-RU" sz="1400" b="1" i="0" u="none" strike="noStrike" dirty="0">
                          <a:latin typeface="Times New Roman"/>
                        </a:rPr>
                        <a:t>№</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t"/>
                      <a:r>
                        <a:rPr lang="ru-RU" sz="1400" b="1" i="0" u="none" strike="noStrike" dirty="0">
                          <a:latin typeface="Times New Roman"/>
                        </a:rPr>
                        <a:t>Критерии, подкритерии и составляющие модели                         </a:t>
                      </a:r>
                      <a:endParaRPr lang="ru-RU" sz="1400" b="1" i="0" u="none" strike="noStrike" dirty="0" smtClean="0">
                        <a:latin typeface="Times New Roman"/>
                      </a:endParaRPr>
                    </a:p>
                    <a:p>
                      <a:pPr algn="ctr" fontAlgn="t"/>
                      <a:r>
                        <a:rPr lang="ru-RU" sz="1400" b="1" i="0" u="none" strike="noStrike" dirty="0" err="1" smtClean="0">
                          <a:solidFill>
                            <a:srgbClr val="FF0000"/>
                          </a:solidFill>
                          <a:latin typeface="Times New Roman"/>
                        </a:rPr>
                        <a:t>Шебанов</a:t>
                      </a:r>
                      <a:r>
                        <a:rPr lang="ru-RU" sz="1400" b="1" i="0" u="none" strike="noStrike" dirty="0" smtClean="0">
                          <a:solidFill>
                            <a:srgbClr val="FF0000"/>
                          </a:solidFill>
                          <a:latin typeface="Times New Roman"/>
                        </a:rPr>
                        <a:t> </a:t>
                      </a:r>
                      <a:r>
                        <a:rPr lang="ru-RU" sz="1400" b="1" i="0" u="none" strike="noStrike" dirty="0">
                          <a:solidFill>
                            <a:srgbClr val="FF0000"/>
                          </a:solidFill>
                          <a:latin typeface="Times New Roman"/>
                        </a:rPr>
                        <a:t>А.Н., </a:t>
                      </a:r>
                      <a:r>
                        <a:rPr lang="ru-RU" sz="1400" b="1" i="0" u="none" strike="noStrike" dirty="0" err="1">
                          <a:solidFill>
                            <a:srgbClr val="FF0000"/>
                          </a:solidFill>
                          <a:latin typeface="Times New Roman"/>
                        </a:rPr>
                        <a:t>Шкодкина</a:t>
                      </a:r>
                      <a:r>
                        <a:rPr lang="ru-RU" sz="1400" b="1" i="0" u="none" strike="noStrike" dirty="0">
                          <a:solidFill>
                            <a:srgbClr val="FF0000"/>
                          </a:solidFill>
                          <a:latin typeface="Times New Roman"/>
                        </a:rPr>
                        <a:t> Н.Н</a:t>
                      </a:r>
                      <a:endParaRPr lang="ru-RU" sz="1400" b="1" i="0" u="none" strike="noStrike" dirty="0">
                        <a:latin typeface="Times New Roman"/>
                      </a:endParaRP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ctr" fontAlgn="t"/>
                      <a:r>
                        <a:rPr lang="ru-RU" sz="1400" b="1" i="0" u="none" strike="noStrike">
                          <a:latin typeface="Times New Roman"/>
                        </a:rPr>
                        <a:t>Шкала оценки</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ru-RU" sz="1400" b="1" i="0" u="none" strike="noStrike">
                          <a:latin typeface="Arial"/>
                        </a:rPr>
                        <a:t>Оценка</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172">
                <a:tc>
                  <a:txBody>
                    <a:bodyPr/>
                    <a:lstStyle/>
                    <a:p>
                      <a:pPr algn="ctr" fontAlgn="t"/>
                      <a:r>
                        <a:rPr lang="ru-RU" sz="1400" b="1" i="0" u="none" strike="noStrike">
                          <a:latin typeface="Times New Roman"/>
                        </a:rPr>
                        <a:t>п/п</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ru-RU"/>
                    </a:p>
                  </a:txBody>
                  <a:tcPr/>
                </a:tc>
                <a:tc vMerge="1">
                  <a:txBody>
                    <a:bodyPr/>
                    <a:lstStyle/>
                    <a:p>
                      <a:endParaRPr lang="ru-RU"/>
                    </a:p>
                  </a:txBody>
                  <a:tcPr/>
                </a:tc>
                <a:tc>
                  <a:txBody>
                    <a:bodyPr/>
                    <a:lstStyle/>
                    <a:p>
                      <a:endParaRPr lang="ru-RU" dirty="0"/>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024">
                <a:tc>
                  <a:txBody>
                    <a:bodyPr/>
                    <a:lstStyle/>
                    <a:p>
                      <a:pPr algn="ctr" fontAlgn="t"/>
                      <a:r>
                        <a:rPr lang="ru-RU" sz="1400" b="1" i="0" u="none" strike="noStrike">
                          <a:latin typeface="Times New Roman"/>
                        </a:rPr>
                        <a:t>3.2</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ru-RU" sz="1400" b="1" i="0" u="none" strike="noStrike">
                          <a:latin typeface="Times New Roman"/>
                        </a:rPr>
                        <a:t>Механизмы определения квалификационных требований к персоналу, его подготовке и повышению квалификации</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endParaRPr lang="ru-RU" dirty="0"/>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172">
                <a:tc>
                  <a:txBody>
                    <a:bodyPr/>
                    <a:lstStyle/>
                    <a:p>
                      <a:pPr algn="ctr" fontAlgn="t"/>
                      <a:r>
                        <a:rPr lang="ru-RU" sz="1400" b="1" i="0" u="none" strike="noStrike">
                          <a:latin typeface="Times New Roman"/>
                        </a:rPr>
                        <a:t>№ уровня</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latin typeface="Times New Roman"/>
                        </a:rPr>
                        <a:t>Описание уровней совершенства составляющих модели</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endParaRPr lang="ru-RU" dirty="0"/>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2">
                <a:tc rowSpan="2">
                  <a:txBody>
                    <a:bodyPr/>
                    <a:lstStyle/>
                    <a:p>
                      <a:pPr algn="ctr" fontAlgn="t"/>
                      <a:r>
                        <a:rPr lang="ru-RU" sz="1400" b="1" i="0" u="none" strike="noStrike">
                          <a:latin typeface="Times New Roman"/>
                        </a:rPr>
                        <a:t>1</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t"/>
                      <a:r>
                        <a:rPr lang="ru-RU" sz="1400" b="0" i="0" u="none" strike="noStrike">
                          <a:latin typeface="Times New Roman"/>
                        </a:rPr>
                        <a:t>Квалификационные требования к персоналу определяются должностными инструкциями и положениями. Проводится работа по повышению квалификации некоторых  групп персонала. В основном обучение и карьерный рост зависят от личной инициативы сотрудников. Единой концепции совершенствования и поддержания знаний, квалификации и компетентности персонала не существует.  </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latin typeface="Times New Roman"/>
                        </a:rPr>
                        <a:t>1</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ru-RU" dirty="0"/>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3231">
                <a:tc vMerge="1">
                  <a:txBody>
                    <a:bodyPr/>
                    <a:lstStyle/>
                    <a:p>
                      <a:endParaRPr lang="ru-RU"/>
                    </a:p>
                  </a:txBody>
                  <a:tcPr/>
                </a:tc>
                <a:tc vMerge="1">
                  <a:txBody>
                    <a:bodyPr/>
                    <a:lstStyle/>
                    <a:p>
                      <a:endParaRPr lang="ru-RU"/>
                    </a:p>
                  </a:txBody>
                  <a:tcPr/>
                </a:tc>
                <a:tc>
                  <a:txBody>
                    <a:bodyPr/>
                    <a:lstStyle/>
                    <a:p>
                      <a:pPr algn="ctr" fontAlgn="t"/>
                      <a:r>
                        <a:rPr lang="ru-RU" sz="1400" b="1" i="0" u="none" strike="noStrike">
                          <a:latin typeface="Times New Roman"/>
                        </a:rPr>
                        <a:t>2</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latin typeface="Arial"/>
                        </a:rPr>
                        <a:t> </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950">
                <a:tc rowSpan="2">
                  <a:txBody>
                    <a:bodyPr/>
                    <a:lstStyle/>
                    <a:p>
                      <a:pPr algn="ctr" fontAlgn="t"/>
                      <a:r>
                        <a:rPr lang="ru-RU" sz="1400" b="1" i="0" u="none" strike="noStrike" dirty="0">
                          <a:latin typeface="Times New Roman"/>
                        </a:rPr>
                        <a:t>2</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t"/>
                      <a:r>
                        <a:rPr lang="ru-RU" sz="1400" b="0" i="0" u="none" strike="noStrike" dirty="0">
                          <a:latin typeface="Times New Roman"/>
                        </a:rPr>
                        <a:t>В ОО определены и документированы квалификационные требования ко всем группам персонала. Начата разработка системы  непрерывного повышения квалификации и переподготовки </a:t>
                      </a:r>
                      <a:r>
                        <a:rPr lang="ru-RU" sz="1400" b="0" i="0" u="none" strike="noStrike" dirty="0" smtClean="0">
                          <a:latin typeface="Times New Roman"/>
                        </a:rPr>
                        <a:t>персонала. Основным </a:t>
                      </a:r>
                      <a:r>
                        <a:rPr lang="ru-RU" sz="1400" b="0" i="0" u="none" strike="noStrike" dirty="0">
                          <a:latin typeface="Times New Roman"/>
                        </a:rPr>
                        <a:t>критерием при выделении средств на обучение является его практическая целесообразность для ОО.</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latin typeface="Times New Roman"/>
                        </a:rPr>
                        <a:t>3</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a:latin typeface="Arial"/>
                        </a:rPr>
                        <a:t> </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252">
                <a:tc vMerge="1">
                  <a:txBody>
                    <a:bodyPr/>
                    <a:lstStyle/>
                    <a:p>
                      <a:endParaRPr lang="ru-RU"/>
                    </a:p>
                  </a:txBody>
                  <a:tcPr/>
                </a:tc>
                <a:tc vMerge="1">
                  <a:txBody>
                    <a:bodyPr/>
                    <a:lstStyle/>
                    <a:p>
                      <a:endParaRPr lang="ru-RU"/>
                    </a:p>
                  </a:txBody>
                  <a:tcPr/>
                </a:tc>
                <a:tc>
                  <a:txBody>
                    <a:bodyPr/>
                    <a:lstStyle/>
                    <a:p>
                      <a:pPr algn="ctr" fontAlgn="t"/>
                      <a:r>
                        <a:rPr lang="ru-RU" sz="1400" b="1" i="0" u="none" strike="noStrike">
                          <a:latin typeface="Times New Roman"/>
                        </a:rPr>
                        <a:t>4</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a:latin typeface="Arial"/>
                        </a:rPr>
                        <a:t> </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287">
                <a:tc rowSpan="2">
                  <a:txBody>
                    <a:bodyPr/>
                    <a:lstStyle/>
                    <a:p>
                      <a:pPr algn="ctr" fontAlgn="t"/>
                      <a:r>
                        <a:rPr lang="ru-RU" sz="1400" b="1" i="0" u="none" strike="noStrike">
                          <a:latin typeface="Times New Roman"/>
                        </a:rPr>
                        <a:t>3</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t"/>
                      <a:r>
                        <a:rPr lang="ru-RU" sz="1400" b="0" i="0" u="none" strike="noStrike" dirty="0">
                          <a:latin typeface="Times New Roman"/>
                        </a:rPr>
                        <a:t>Разработана и внедряется документированная система непрерывного повышения квалификации всех групп персонала, которая учитывает как его личные потребности, так и потребности ОО. ОО выделяются требуемые средства на обучение и карьерный рост. </a:t>
                      </a:r>
                      <a:r>
                        <a:rPr lang="ru-RU" sz="1400" b="0" i="0" u="none" strike="noStrike" dirty="0" smtClean="0">
                          <a:latin typeface="Times New Roman"/>
                        </a:rPr>
                        <a:t>Учебная </a:t>
                      </a:r>
                      <a:r>
                        <a:rPr lang="ru-RU" sz="1400" b="0" i="0" u="none" strike="noStrike" dirty="0">
                          <a:latin typeface="Times New Roman"/>
                        </a:rPr>
                        <a:t>деятельность преподавателя периодически оценивается путем внутренней экспертизы качества выполнения индивидуального плана.</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latin typeface="Times New Roman"/>
                        </a:rPr>
                        <a:t>5</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a:latin typeface="Arial"/>
                        </a:rPr>
                        <a:t> </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312">
                <a:tc vMerge="1">
                  <a:txBody>
                    <a:bodyPr/>
                    <a:lstStyle/>
                    <a:p>
                      <a:endParaRPr lang="ru-RU"/>
                    </a:p>
                  </a:txBody>
                  <a:tcPr/>
                </a:tc>
                <a:tc vMerge="1">
                  <a:txBody>
                    <a:bodyPr/>
                    <a:lstStyle/>
                    <a:p>
                      <a:endParaRPr lang="ru-RU"/>
                    </a:p>
                  </a:txBody>
                  <a:tcPr/>
                </a:tc>
                <a:tc>
                  <a:txBody>
                    <a:bodyPr/>
                    <a:lstStyle/>
                    <a:p>
                      <a:pPr algn="ctr" fontAlgn="t"/>
                      <a:r>
                        <a:rPr lang="ru-RU" sz="1400" b="1" i="0" u="none" strike="noStrike">
                          <a:latin typeface="Times New Roman"/>
                        </a:rPr>
                        <a:t>6</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a:latin typeface="Arial"/>
                        </a:rPr>
                        <a:t> </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422">
                <a:tc rowSpan="2">
                  <a:txBody>
                    <a:bodyPr/>
                    <a:lstStyle/>
                    <a:p>
                      <a:pPr algn="ctr" fontAlgn="t"/>
                      <a:r>
                        <a:rPr lang="ru-RU" sz="1400" b="1" i="0" u="none" strike="noStrike">
                          <a:latin typeface="Times New Roman"/>
                        </a:rPr>
                        <a:t>4</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t"/>
                      <a:r>
                        <a:rPr lang="ru-RU" sz="1400" b="0" i="0" u="none" strike="noStrike" dirty="0">
                          <a:latin typeface="Times New Roman"/>
                        </a:rPr>
                        <a:t>Разработана и действует документированная система непрерывного повышения квалификации всех групп персонала, которая учитывает как его личные потребности, так и потребности ОО. </a:t>
                      </a:r>
                      <a:r>
                        <a:rPr lang="ru-RU" sz="1400" b="0" i="0" u="none" strike="noStrike" dirty="0" smtClean="0">
                          <a:latin typeface="Times New Roman"/>
                        </a:rPr>
                        <a:t>Предусмотрена </a:t>
                      </a:r>
                      <a:r>
                        <a:rPr lang="ru-RU" sz="1400" b="0" i="0" u="none" strike="noStrike" dirty="0">
                          <a:latin typeface="Times New Roman"/>
                        </a:rPr>
                        <a:t>обязательная педагогическая подготовка для молодых преподавателей. В бюджете ОО планируются и выделяются средства в соответствии с планом обучения персонала. </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latin typeface="Times New Roman"/>
                        </a:rPr>
                        <a:t>7</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FF0000"/>
                          </a:solidFill>
                          <a:latin typeface="Arial Cyr"/>
                        </a:rPr>
                        <a:t>V</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312">
                <a:tc vMerge="1">
                  <a:txBody>
                    <a:bodyPr/>
                    <a:lstStyle/>
                    <a:p>
                      <a:endParaRPr lang="ru-RU"/>
                    </a:p>
                  </a:txBody>
                  <a:tcPr/>
                </a:tc>
                <a:tc vMerge="1">
                  <a:txBody>
                    <a:bodyPr/>
                    <a:lstStyle/>
                    <a:p>
                      <a:endParaRPr lang="ru-RU"/>
                    </a:p>
                  </a:txBody>
                  <a:tcPr/>
                </a:tc>
                <a:tc>
                  <a:txBody>
                    <a:bodyPr/>
                    <a:lstStyle/>
                    <a:p>
                      <a:pPr algn="ctr" fontAlgn="t"/>
                      <a:r>
                        <a:rPr lang="ru-RU" sz="1400" b="1" i="0" u="none" strike="noStrike">
                          <a:latin typeface="Times New Roman"/>
                        </a:rPr>
                        <a:t>8</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a:latin typeface="Arial"/>
                        </a:rPr>
                        <a:t> </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675">
                <a:tc rowSpan="2">
                  <a:txBody>
                    <a:bodyPr/>
                    <a:lstStyle/>
                    <a:p>
                      <a:pPr algn="ctr" fontAlgn="t"/>
                      <a:r>
                        <a:rPr lang="ru-RU" sz="1400" b="1" i="0" u="none" strike="noStrike">
                          <a:latin typeface="Times New Roman"/>
                        </a:rPr>
                        <a:t>5</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t"/>
                      <a:r>
                        <a:rPr lang="ru-RU" sz="1400" b="0" i="0" u="none" strike="noStrike" dirty="0">
                          <a:latin typeface="Times New Roman"/>
                        </a:rPr>
                        <a:t>Разработана и действует документированная система непрерывного повышения квалификации всех групп персонала, которая учитывает как потребности ОО, так и личные потребности. </a:t>
                      </a:r>
                      <a:r>
                        <a:rPr lang="ru-RU" sz="1400" b="0" i="0" u="none" strike="noStrike" dirty="0" smtClean="0">
                          <a:latin typeface="Times New Roman"/>
                        </a:rPr>
                        <a:t>Система </a:t>
                      </a:r>
                      <a:r>
                        <a:rPr lang="ru-RU" sz="1400" b="0" i="0" u="none" strike="noStrike" dirty="0">
                          <a:latin typeface="Times New Roman"/>
                        </a:rPr>
                        <a:t>повышения квалификации и переподготовки персонала постоянно анализируется и улучшается. </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latin typeface="Times New Roman"/>
                        </a:rPr>
                        <a:t>9</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a:latin typeface="Arial"/>
                        </a:rPr>
                        <a:t> </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1368">
                <a:tc vMerge="1">
                  <a:txBody>
                    <a:bodyPr/>
                    <a:lstStyle/>
                    <a:p>
                      <a:endParaRPr lang="ru-RU"/>
                    </a:p>
                  </a:txBody>
                  <a:tcPr/>
                </a:tc>
                <a:tc vMerge="1">
                  <a:txBody>
                    <a:bodyPr/>
                    <a:lstStyle/>
                    <a:p>
                      <a:endParaRPr lang="ru-RU"/>
                    </a:p>
                  </a:txBody>
                  <a:tcPr/>
                </a:tc>
                <a:tc>
                  <a:txBody>
                    <a:bodyPr/>
                    <a:lstStyle/>
                    <a:p>
                      <a:pPr algn="ctr" fontAlgn="t"/>
                      <a:r>
                        <a:rPr lang="ru-RU" sz="1400" b="1" i="0" u="none" strike="noStrike" dirty="0">
                          <a:latin typeface="Times New Roman"/>
                        </a:rPr>
                        <a:t>10</a:t>
                      </a:r>
                    </a:p>
                  </a:txBody>
                  <a:tcPr marL="4670" marR="4670" marT="46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latin typeface="Arial"/>
                        </a:rPr>
                        <a:t> </a:t>
                      </a:r>
                    </a:p>
                  </a:txBody>
                  <a:tcPr marL="4670" marR="4670" marT="46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Выгнутая вправо стрелка 4"/>
          <p:cNvSpPr/>
          <p:nvPr/>
        </p:nvSpPr>
        <p:spPr>
          <a:xfrm>
            <a:off x="8748713" y="4941888"/>
            <a:ext cx="395287" cy="935037"/>
          </a:xfrm>
          <a:prstGeom prst="curvedLef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835696" y="2276872"/>
            <a:ext cx="6040436" cy="1754326"/>
          </a:xfrm>
          <a:prstGeom prst="rect">
            <a:avLst/>
          </a:prstGeom>
          <a:noFill/>
        </p:spPr>
        <p:txBody>
          <a:bodyPr wrap="none">
            <a:spAutoFit/>
          </a:bodyPr>
          <a:lstStyle/>
          <a:p>
            <a:pPr algn="ctr">
              <a:defRPr/>
            </a:pPr>
            <a:r>
              <a:rPr lang="ru-RU"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mn-cs"/>
              </a:rPr>
              <a:t>СПАСИБО </a:t>
            </a:r>
            <a:br>
              <a:rPr lang="ru-RU"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mn-cs"/>
              </a:rPr>
            </a:br>
            <a:r>
              <a:rPr lang="ru-RU"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mn-cs"/>
              </a:rPr>
              <a:t>ЗА ВНИМАНИЕ!</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395536" y="1556792"/>
          <a:ext cx="8208912" cy="50405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8991600" cy="1447800"/>
          </a:xfrm>
        </p:spPr>
        <p:txBody>
          <a:bodyPr/>
          <a:lstStyle/>
          <a:p>
            <a:r>
              <a:rPr lang="ru-RU" sz="4000" b="1" smtClean="0"/>
              <a:t>Модель совершенствования деятельности ОО в области качества:</a:t>
            </a:r>
          </a:p>
        </p:txBody>
      </p:sp>
      <p:sp>
        <p:nvSpPr>
          <p:cNvPr id="11267" name="Rectangle 3"/>
          <p:cNvSpPr>
            <a:spLocks noGrp="1" noChangeArrowheads="1"/>
          </p:cNvSpPr>
          <p:nvPr>
            <p:ph type="body" idx="1"/>
          </p:nvPr>
        </p:nvSpPr>
        <p:spPr/>
        <p:txBody>
          <a:bodyPr/>
          <a:lstStyle/>
          <a:p>
            <a:endParaRPr lang="ru-RU" smtClean="0"/>
          </a:p>
          <a:p>
            <a:endParaRPr lang="ru-RU" smtClean="0"/>
          </a:p>
        </p:txBody>
      </p:sp>
      <p:graphicFrame>
        <p:nvGraphicFramePr>
          <p:cNvPr id="5" name="Схема 4"/>
          <p:cNvGraphicFramePr/>
          <p:nvPr/>
        </p:nvGraphicFramePr>
        <p:xfrm>
          <a:off x="814388" y="1556792"/>
          <a:ext cx="815010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Выгнутая влево стрелка 5"/>
          <p:cNvSpPr/>
          <p:nvPr/>
        </p:nvSpPr>
        <p:spPr>
          <a:xfrm rot="10624083">
            <a:off x="7885113" y="2636838"/>
            <a:ext cx="898525" cy="23050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7" name="Горизонтальный свиток 6"/>
          <p:cNvSpPr/>
          <p:nvPr/>
        </p:nvSpPr>
        <p:spPr>
          <a:xfrm>
            <a:off x="4787900" y="3429000"/>
            <a:ext cx="3024188" cy="863600"/>
          </a:xfrm>
          <a:prstGeom prst="horizontalScroll">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ru-RU" sz="2400" b="1" dirty="0" err="1"/>
              <a:t>Plan-Do-Check-Act</a:t>
            </a:r>
            <a:endParaRPr lang="ru-RU" sz="2400" b="1"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3864</TotalTime>
  <Words>2312</Words>
  <Application>Microsoft Office PowerPoint</Application>
  <PresentationFormat>Экран (4:3)</PresentationFormat>
  <Paragraphs>368</Paragraphs>
  <Slides>51</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51</vt:i4>
      </vt:variant>
    </vt:vector>
  </HeadingPairs>
  <TitlesOfParts>
    <vt:vector size="59" baseType="lpstr">
      <vt:lpstr>Arial</vt:lpstr>
      <vt:lpstr>Calibri</vt:lpstr>
      <vt:lpstr>Cambria</vt:lpstr>
      <vt:lpstr>Wingdings</vt:lpstr>
      <vt:lpstr>Times New Roman</vt:lpstr>
      <vt:lpstr>Arial Cyr</vt:lpstr>
      <vt:lpstr>Тема Office</vt:lpstr>
      <vt:lpstr>Диаграмма</vt:lpstr>
      <vt:lpstr>САМООЦЕНКА ДЕЯТЕЛЬНОСТИ ОБРАЗОВАТЕЛЬНОЙ ОРГАНИЗАЦИИ В ОБЛАСТИ СИСТЕМЫ МЕНЕДЖМЕНТА КАЧЕСТВА</vt:lpstr>
      <vt:lpstr>Принципы ISO 9001:2000</vt:lpstr>
      <vt:lpstr>Слайд 3</vt:lpstr>
      <vt:lpstr>Слайд 4</vt:lpstr>
      <vt:lpstr>Слайд 5</vt:lpstr>
      <vt:lpstr>Слайд 6</vt:lpstr>
      <vt:lpstr>Слайд 7</vt:lpstr>
      <vt:lpstr>Модель совершенствования деятельности ОО в области качества:</vt:lpstr>
      <vt:lpstr>Слайд 9</vt:lpstr>
      <vt:lpstr>Качество: </vt:lpstr>
      <vt:lpstr>Степень соответствия требованиям ИСО</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КВАЛИМЕТРИЧЕСКИЕ ШКАЛЫ «УРОВНЕЙ СОВЕРШЕНСТВА» СОСТАВЛЯЮЩИХ МОДЕЛИ СОВЕРШЕНСТВОВАНИЯ ДЕЯТЕЛЬНОСТИ  </vt:lpstr>
      <vt:lpstr>Слайд 27</vt:lpstr>
      <vt:lpstr>Слайд 28</vt:lpstr>
      <vt:lpstr>Слайд 29</vt:lpstr>
      <vt:lpstr>Слайд 30</vt:lpstr>
      <vt:lpstr>МЕТОДИКА РАСЧЕТА ЗНАЧЕНИЙ «УРОВНЕЙ СОВЕРШЕНСТВА» КРИТЕРИЕВ МОДЕЛИ  </vt:lpstr>
      <vt:lpstr>Слайд 32</vt:lpstr>
      <vt:lpstr>Слайд 33</vt:lpstr>
      <vt:lpstr>Слайд 34</vt:lpstr>
      <vt:lpstr>Диаграмма сравнения</vt:lpstr>
      <vt:lpstr>Слайд 36</vt:lpstr>
      <vt:lpstr>Слайд 37</vt:lpstr>
      <vt:lpstr>ОРГАНИЗАЦИЯ  ПЕДАГОГИЧЕСКОЙ ДЕЯТЕЛЬНОСТИ </vt:lpstr>
      <vt:lpstr>Слайд 39</vt:lpstr>
      <vt:lpstr>Ориентация на требования ФГОС и потребителей</vt:lpstr>
      <vt:lpstr>ВЫБОР ПЕДАГОГИЧЕСКИХ ТЕХНОЛОГИЙ</vt:lpstr>
      <vt:lpstr>Слайд 42</vt:lpstr>
      <vt:lpstr>Пространственно-предметная среда</vt:lpstr>
      <vt:lpstr>Профессиональная переподготовка специалистов, специальности «Охрана труда на предприятиях, организациях и учреждениях» </vt:lpstr>
      <vt:lpstr>ОЦЕНКА КАЧЕСТВА ПОДГОТОВКИ СТУДЕНТОВ</vt:lpstr>
      <vt:lpstr>ОТЗЫВЫ В СМИ </vt:lpstr>
      <vt:lpstr>Слайд 47</vt:lpstr>
      <vt:lpstr>Слайд 48</vt:lpstr>
      <vt:lpstr>ОБМЕН ОПЫТОМ</vt:lpstr>
      <vt:lpstr>Слайд 50</vt:lpstr>
      <vt:lpstr>Слайд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Белозеров</cp:lastModifiedBy>
  <cp:revision>287</cp:revision>
  <dcterms:created xsi:type="dcterms:W3CDTF">2013-10-23T06:39:34Z</dcterms:created>
  <dcterms:modified xsi:type="dcterms:W3CDTF">2015-01-22T13:56:32Z</dcterms:modified>
</cp:coreProperties>
</file>